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9" r:id="rId6"/>
    <p:sldId id="258" r:id="rId7"/>
    <p:sldId id="270" r:id="rId8"/>
    <p:sldId id="280" r:id="rId9"/>
    <p:sldId id="286" r:id="rId10"/>
    <p:sldId id="285" r:id="rId11"/>
    <p:sldId id="284" r:id="rId12"/>
    <p:sldId id="279" r:id="rId13"/>
    <p:sldId id="283" r:id="rId14"/>
    <p:sldId id="273" r:id="rId15"/>
    <p:sldId id="259" r:id="rId16"/>
    <p:sldId id="275" r:id="rId17"/>
    <p:sldId id="278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Grady, Sophie" initials="OS" lastIdx="9" clrIdx="0">
    <p:extLst>
      <p:ext uri="{19B8F6BF-5375-455C-9EA6-DF929625EA0E}">
        <p15:presenceInfo xmlns:p15="http://schemas.microsoft.com/office/powerpoint/2012/main" xmlns="" userId="S::SOGrady@enterprise-ireland.com::0930e055-cbdc-4dc8-9e7e-8a9862af3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429"/>
    <a:srgbClr val="00304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1C2E8-3797-4B00-9A60-FF531190A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66E511A-B3E1-4829-B6BA-8C6D491C8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72C477-2C14-49C9-AA6F-7919C389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FD580F-0D86-4580-A943-966C65E7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2F995-FFD3-4119-B847-3EDE9BF4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3044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3A78BB-410B-47BA-A0DE-7FC49C9A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99AA1A-FE6D-4534-A42B-B46C6C9AE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17F1C9-9802-40F9-BEDD-38E8CE26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AADC16-7D58-4ADB-A440-7A9CCBC3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BE5AD-F395-4DC1-A1A9-1EA38D56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5560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7423BA0-46EB-439A-B47C-B9196E24D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F73B63-8B69-4724-B48C-384C4D679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2B5A9D-0268-4FBA-AB50-37FFE5D7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1E507-034F-4448-9175-20C3B0C7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5BF9AC-616D-45D6-84EF-8DC74A16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2282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F63398-31C4-4E73-9614-94DAAEF71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87B243-2C84-4924-8524-55B50E37D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F4044D-66EE-4886-91F0-8E18C2757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095A2F-E649-48C5-8A20-04127124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70FE45-FF79-4C9B-8B70-01BE856C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9223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35C83-42FE-485D-94AE-B32E8212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1DA333-9E23-4D78-9671-4DAF8C263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BE58BC-D87A-43E5-96E2-18BCA1913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1167C3-552B-4607-BBFF-41C9CA2B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510D33-A75A-4A6F-BC46-E7FDDED1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8793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797AF-FA0E-4D40-B12B-BD29494A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E27739-01DF-41E2-B2CD-35F7786E1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010E5A-0CF9-406C-8BFC-04D3DE4CD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5F8331-35C0-4899-B889-22573F1F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4279FF-6E12-4A9B-B15F-90FF1BFB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68C7C-89A7-4AB9-8DA0-76BD5DFA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5392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B7E447-D82B-4DF2-B8C0-2A8FE967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AD2B2B-7D9C-4393-A236-56565DE50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19AC3D-9869-4D35-9777-9C6F48D62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DE29AA-A232-4C1A-BC70-5BC8E8DB6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038BAD3-FBEF-439F-9AEC-580C50854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34C537-EE99-4E25-93C0-DB8026DA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6B8E09-2BEA-4ABE-AC45-8A7311B3D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C7CDA35-A78B-489C-9716-3B67EB77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3569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67DAD-3D7B-4386-AEFF-510CBC4D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F1FDCBC-26A5-4AE4-908B-585D8E3A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9966FC-2729-4A8C-A0AE-74AB9525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C85901-93F4-4857-B7CC-6B712621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5091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9414D38-68C5-4571-9F8A-F6111307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BD68846-B95D-4815-B4C1-4188F7D0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3D2560-01F9-4E7F-ACA8-1207F7C4E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2894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E5418F-45A7-480D-91A7-82309821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158D92-719F-4E45-A38E-8AD8B1DB4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B47461-3BDE-4165-A992-5913F25F2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96A5F9-0468-438D-BD8E-195F05C6E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2BAF92-DEDA-484A-8703-8A8B41F2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FA1141-F84C-4E46-8E86-FD890573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2078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11081-B632-403B-8255-21418135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66EAA45-FD6F-435C-BE69-FA4A96946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8D0814-4276-4417-9712-1B0DA31A7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4B2005-F687-46EC-A79D-CFFF1813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513A4D-8DE3-4592-9955-18FC4428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42C098-5E76-4C20-A778-3445FBF4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5314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3FB12F-60DF-49BA-8C95-853333A69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802E29-EDC5-48E3-B73A-C410F0858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718973-FDB6-4E17-AAA6-89FE72F14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3D2B8-D160-463D-AB97-A987E4D5A8B2}" type="datetimeFigureOut">
              <a:rPr lang="en-GB" smtClean="0"/>
              <a:pPr/>
              <a:t>23/06/2023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2A1030-EACE-478D-A5B6-F678A019C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C4B24C-FFF8-4F9D-B3FD-9357E31D4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5DB6-CCD0-4127-A95D-11F53569B1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444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21FB7-4DB0-49DF-BA77-DDADD1ADB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E66D68-E951-4B2A-97A2-4F925D535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9AEC9D-B529-4E55-9EBD-BA2D546BC1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FF63CE-6851-432B-A6A7-665A852A54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2188953" cy="68580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xmlns="" id="{DA87A98A-34EC-4094-BBCD-2107239C9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843" y="1581530"/>
            <a:ext cx="6697726" cy="3348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622A66-4DE4-470C-BAC2-39FF99095916}"/>
              </a:ext>
            </a:extLst>
          </p:cNvPr>
          <p:cNvSpPr txBox="1"/>
          <p:nvPr/>
        </p:nvSpPr>
        <p:spPr>
          <a:xfrm>
            <a:off x="-1130420" y="3906699"/>
            <a:ext cx="100022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Housing Smarter, Faster, Leaner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Lean Construction Ireland 21</a:t>
            </a:r>
            <a:r>
              <a:rPr lang="en-US" sz="2000" b="1" i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328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F5128-3D50-4EA1-B028-3777B1F9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6D245F-32FB-4108-B813-ECEEFD582E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70224"/>
            <a:ext cx="12192000" cy="7209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90DDC7-89D9-4226-8036-DBF035DF06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5549"/>
            <a:ext cx="2857500" cy="552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D433CD-B186-4C50-A420-5D7B49FC4012}"/>
              </a:ext>
            </a:extLst>
          </p:cNvPr>
          <p:cNvSpPr txBox="1"/>
          <p:nvPr/>
        </p:nvSpPr>
        <p:spPr>
          <a:xfrm>
            <a:off x="1696697" y="-96540"/>
            <a:ext cx="85113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956011-3E60-4458-9206-4DB3DC5BB2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1375" y="5556511"/>
            <a:ext cx="1850265" cy="1268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0F583E-2810-413F-A9C5-56A283AA1137}"/>
              </a:ext>
            </a:extLst>
          </p:cNvPr>
          <p:cNvSpPr txBox="1"/>
          <p:nvPr/>
        </p:nvSpPr>
        <p:spPr>
          <a:xfrm>
            <a:off x="1433806" y="-96540"/>
            <a:ext cx="9324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Lean &amp; Digital Roadmap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06F78938-5FB5-416D-B91C-FEFBF29451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97" t="12152" r="8985" b="27789"/>
          <a:stretch/>
        </p:blipFill>
        <p:spPr>
          <a:xfrm>
            <a:off x="254697" y="1811675"/>
            <a:ext cx="11378292" cy="30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906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F5128-3D50-4EA1-B028-3777B1F9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6D245F-32FB-4108-B813-ECEEFD582E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51174"/>
            <a:ext cx="12192000" cy="7209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90DDC7-89D9-4226-8036-DBF035DF06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5549"/>
            <a:ext cx="2857500" cy="552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D433CD-B186-4C50-A420-5D7B49FC4012}"/>
              </a:ext>
            </a:extLst>
          </p:cNvPr>
          <p:cNvSpPr txBox="1"/>
          <p:nvPr/>
        </p:nvSpPr>
        <p:spPr>
          <a:xfrm>
            <a:off x="1768412" y="586813"/>
            <a:ext cx="85113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956011-3E60-4458-9206-4DB3DC5BB2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1375" y="5556511"/>
            <a:ext cx="1850265" cy="1268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0F583E-2810-413F-A9C5-56A283AA1137}"/>
              </a:ext>
            </a:extLst>
          </p:cNvPr>
          <p:cNvSpPr txBox="1"/>
          <p:nvPr/>
        </p:nvSpPr>
        <p:spPr>
          <a:xfrm>
            <a:off x="228427" y="132216"/>
            <a:ext cx="11591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With Us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44ED41-9EDB-46B2-9808-19FCE9A0EE2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88893"/>
            <a:ext cx="12192000" cy="38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905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F5128-3D50-4EA1-B028-3777B1F9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6D245F-32FB-4108-B813-ECEEFD582E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59" y="-364915"/>
            <a:ext cx="12192000" cy="7209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90DDC7-89D9-4226-8036-DBF035DF06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5549"/>
            <a:ext cx="2857500" cy="55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BA8CBA-8E86-4951-A628-B0E31B5D5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4277"/>
          <a:stretch/>
        </p:blipFill>
        <p:spPr>
          <a:xfrm>
            <a:off x="1866767" y="1888760"/>
            <a:ext cx="7625058" cy="4091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D433CD-B186-4C50-A420-5D7B49FC4012}"/>
              </a:ext>
            </a:extLst>
          </p:cNvPr>
          <p:cNvSpPr txBox="1"/>
          <p:nvPr/>
        </p:nvSpPr>
        <p:spPr>
          <a:xfrm>
            <a:off x="1835258" y="302890"/>
            <a:ext cx="85113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956011-3E60-4458-9206-4DB3DC5BB25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01375" y="5556511"/>
            <a:ext cx="1850265" cy="1268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0F583E-2810-413F-A9C5-56A283AA1137}"/>
              </a:ext>
            </a:extLst>
          </p:cNvPr>
          <p:cNvSpPr txBox="1"/>
          <p:nvPr/>
        </p:nvSpPr>
        <p:spPr>
          <a:xfrm>
            <a:off x="1428750" y="-8419"/>
            <a:ext cx="9324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Results-Driven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EB57BE-6FBC-4A49-97C2-06705DC65A56}"/>
              </a:ext>
            </a:extLst>
          </p:cNvPr>
          <p:cNvSpPr txBox="1"/>
          <p:nvPr/>
        </p:nvSpPr>
        <p:spPr>
          <a:xfrm>
            <a:off x="419100" y="1338974"/>
            <a:ext cx="10934700" cy="335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 companies who have implemented these projects have reported: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4394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xmlns="" id="{B4F6A303-51A6-4FE0-BBEC-9FF501577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46290"/>
            <a:ext cx="12192000" cy="7486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0F583E-2810-413F-A9C5-56A283AA1137}"/>
              </a:ext>
            </a:extLst>
          </p:cNvPr>
          <p:cNvSpPr txBox="1"/>
          <p:nvPr/>
        </p:nvSpPr>
        <p:spPr>
          <a:xfrm>
            <a:off x="1065275" y="2863642"/>
            <a:ext cx="10058400" cy="866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6000" b="1" dirty="0">
                <a:solidFill>
                  <a:srgbClr val="FFF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CYGNUM</a:t>
            </a:r>
            <a:endParaRPr kumimoji="0" lang="en-US" sz="6000" b="1" i="0" u="none" strike="noStrike" cap="none" spc="0" normalizeH="0" baseline="0" noProof="0" dirty="0">
              <a:ln>
                <a:noFill/>
              </a:ln>
              <a:solidFill>
                <a:srgbClr val="FFF4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B92DDC45-E011-46F0-A4E3-49EDFB4F0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929" y="6281522"/>
            <a:ext cx="1707646" cy="350823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F3431787-A5AE-4907-8B50-5A717BD40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7575" y="5919128"/>
            <a:ext cx="2680233" cy="107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07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Bandon Road Cork - Clancy Construction">
            <a:extLst>
              <a:ext uri="{FF2B5EF4-FFF2-40B4-BE49-F238E27FC236}">
                <a16:creationId xmlns:a16="http://schemas.microsoft.com/office/drawing/2014/main" xmlns="" id="{35B0E164-C38E-4174-9418-6FBB26F8D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"/>
          <a:stretch/>
        </p:blipFill>
        <p:spPr bwMode="auto">
          <a:xfrm>
            <a:off x="1" y="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0F583E-2810-413F-A9C5-56A283AA1137}"/>
              </a:ext>
            </a:extLst>
          </p:cNvPr>
          <p:cNvSpPr txBox="1"/>
          <p:nvPr/>
        </p:nvSpPr>
        <p:spPr>
          <a:xfrm>
            <a:off x="1063752" y="401066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6000" b="1" dirty="0">
                <a:solidFill>
                  <a:srgbClr val="FFF4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CLANCY</a:t>
            </a:r>
            <a:endParaRPr kumimoji="0" lang="en-US" sz="6000" b="1" i="0" u="none" strike="noStrike" cap="none" spc="0" normalizeH="0" baseline="0" noProof="0" dirty="0">
              <a:ln>
                <a:noFill/>
              </a:ln>
              <a:solidFill>
                <a:srgbClr val="FFF4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D433CD-B186-4C50-A420-5D7B49FC4012}"/>
              </a:ext>
            </a:extLst>
          </p:cNvPr>
          <p:cNvSpPr txBox="1"/>
          <p:nvPr/>
        </p:nvSpPr>
        <p:spPr>
          <a:xfrm>
            <a:off x="1768414" y="365125"/>
            <a:ext cx="851136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1C113ACB-8221-4F8F-B3D0-C2BD5FF5D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929" y="6281522"/>
            <a:ext cx="1707646" cy="35082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A01E77E8-0CC0-4049-BF00-970503279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7308" y="5943600"/>
            <a:ext cx="2455665" cy="9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704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7E21EB-5120-486B-AB6B-C4040C8F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087EBE-DA92-469A-A194-7C84F8021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BD14CF-E8DC-4C4D-9383-0EA7E9B143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8F0318-1F96-4E83-B728-C85E660C5EBC}"/>
              </a:ext>
            </a:extLst>
          </p:cNvPr>
          <p:cNvSpPr txBox="1"/>
          <p:nvPr/>
        </p:nvSpPr>
        <p:spPr>
          <a:xfrm>
            <a:off x="469646" y="3494059"/>
            <a:ext cx="4240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400852-C0A3-4011-A43A-808B2AB9534D}"/>
              </a:ext>
            </a:extLst>
          </p:cNvPr>
          <p:cNvSpPr txBox="1"/>
          <p:nvPr/>
        </p:nvSpPr>
        <p:spPr>
          <a:xfrm>
            <a:off x="213065" y="1624926"/>
            <a:ext cx="5406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builttoinnovate@enterprise-ireland.com</a:t>
            </a:r>
          </a:p>
        </p:txBody>
      </p:sp>
    </p:spTree>
    <p:extLst>
      <p:ext uri="{BB962C8B-B14F-4D97-AF65-F5344CB8AC3E}">
        <p14:creationId xmlns:p14="http://schemas.microsoft.com/office/powerpoint/2010/main" xmlns="" val="1724624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5959B-D66E-424E-8D94-9B3B5FB7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7619D6-F642-4F56-9DC8-DD18470DC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B973F0-795F-44A6-B437-771AE443B1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5288" y="0"/>
            <a:ext cx="12417288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359F01-F7CD-450A-8B61-824B2AF5B3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5549"/>
            <a:ext cx="2857500" cy="552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9A2536-E2E8-4A3B-AD88-E752D35107CB}"/>
              </a:ext>
            </a:extLst>
          </p:cNvPr>
          <p:cNvSpPr txBox="1"/>
          <p:nvPr/>
        </p:nvSpPr>
        <p:spPr>
          <a:xfrm>
            <a:off x="682305" y="1356949"/>
            <a:ext cx="10515600" cy="4948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GB" sz="4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Initiative of Enterprise Ireland under the Housing For All Plan </a:t>
            </a:r>
          </a:p>
          <a:p>
            <a:pPr lvl="0" algn="ctr">
              <a:lnSpc>
                <a:spcPct val="107000"/>
              </a:lnSpc>
            </a:pPr>
            <a:endParaRPr lang="en-GB" sz="44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</a:pPr>
            <a:r>
              <a:rPr lang="en-GB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 role of enterprise agencies will be expanded to include the provision of funding and supports for innovation and productivity-related projects in the domestic residential construction sector…”</a:t>
            </a:r>
            <a:endParaRPr lang="en-GB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</a:pPr>
            <a:r>
              <a:rPr lang="en-GB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E6F4B6-29AC-4BF5-97E1-441248A2EC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44977" y="5640840"/>
            <a:ext cx="1864718" cy="121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17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F22A57-2B30-4F70-8E88-001F733B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9837BC-B53D-4092-889F-FD573327B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311821-4F19-4728-8712-C588F2FE77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954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FC0669-FD5A-4E24-8369-A60AD8C163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5549"/>
            <a:ext cx="2857500" cy="552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B689E5-144B-4BA4-90A1-1ED544C7AE41}"/>
              </a:ext>
            </a:extLst>
          </p:cNvPr>
          <p:cNvSpPr txBox="1"/>
          <p:nvPr/>
        </p:nvSpPr>
        <p:spPr>
          <a:xfrm>
            <a:off x="1351548" y="1609756"/>
            <a:ext cx="10002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61BEE7-BF57-4E08-966C-FD748979588B}"/>
              </a:ext>
            </a:extLst>
          </p:cNvPr>
          <p:cNvSpPr txBox="1"/>
          <p:nvPr/>
        </p:nvSpPr>
        <p:spPr>
          <a:xfrm>
            <a:off x="2156159" y="2536860"/>
            <a:ext cx="8698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Ireland to have the best home building industry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globally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6F40C7-DE4D-4DDD-8706-76A69FD8FA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1704" y="5710561"/>
            <a:ext cx="1855381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4398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5959B-D66E-424E-8D94-9B3B5FB73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B973F0-795F-44A6-B437-771AE443B1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5288" y="0"/>
            <a:ext cx="12417288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359F01-F7CD-450A-8B61-824B2AF5B3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5549"/>
            <a:ext cx="2857500" cy="552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9A2536-E2E8-4A3B-AD88-E752D35107CB}"/>
              </a:ext>
            </a:extLst>
          </p:cNvPr>
          <p:cNvSpPr txBox="1"/>
          <p:nvPr/>
        </p:nvSpPr>
        <p:spPr>
          <a:xfrm>
            <a:off x="-417793" y="172901"/>
            <a:ext cx="122577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</a:pPr>
            <a:r>
              <a:rPr lang="en-GB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5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Strategy</a:t>
            </a:r>
            <a:endParaRPr lang="en-GB" sz="44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71600" lvl="2" indent="-457200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14" descr="Diagram&#10;&#10;Description automatically generated">
            <a:extLst>
              <a:ext uri="{FF2B5EF4-FFF2-40B4-BE49-F238E27FC236}">
                <a16:creationId xmlns:a16="http://schemas.microsoft.com/office/drawing/2014/main" xmlns="" id="{A239E2C7-62E4-4337-93DF-15118901B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37" b="5551"/>
          <a:stretch/>
        </p:blipFill>
        <p:spPr>
          <a:xfrm>
            <a:off x="2857500" y="1242086"/>
            <a:ext cx="6004720" cy="4876538"/>
          </a:xfrm>
        </p:spPr>
      </p:pic>
    </p:spTree>
    <p:extLst>
      <p:ext uri="{BB962C8B-B14F-4D97-AF65-F5344CB8AC3E}">
        <p14:creationId xmlns:p14="http://schemas.microsoft.com/office/powerpoint/2010/main" xmlns="" val="166474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F22A57-2B30-4F70-8E88-001F733B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xmlns="" id="{4AB2A19F-380A-47B7-A54A-DAC6E8C38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311821-4F19-4728-8712-C588F2FE77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192000" cy="6954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FC0669-FD5A-4E24-8369-A60AD8C163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05549"/>
            <a:ext cx="2857500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6F40C7-DE4D-4DDD-8706-76A69FD8FA9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37536" y="5710561"/>
            <a:ext cx="1855381" cy="1243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76D855-9E25-4ECC-8390-92D3706B7F6F}"/>
              </a:ext>
            </a:extLst>
          </p:cNvPr>
          <p:cNvSpPr txBox="1"/>
          <p:nvPr/>
        </p:nvSpPr>
        <p:spPr>
          <a:xfrm>
            <a:off x="600665" y="123631"/>
            <a:ext cx="11591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Efficiencies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3DF1A6-DB6B-47D6-9FDB-84FACCCFF87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3315" y="1027906"/>
            <a:ext cx="6845370" cy="5761987"/>
          </a:xfrm>
          <a:prstGeom prst="rect">
            <a:avLst/>
          </a:prstGeom>
        </p:spPr>
      </p:pic>
      <p:pic>
        <p:nvPicPr>
          <p:cNvPr id="11" name="Graphic 10" descr="Alterations &amp; Tailoring outline">
            <a:extLst>
              <a:ext uri="{FF2B5EF4-FFF2-40B4-BE49-F238E27FC236}">
                <a16:creationId xmlns:a16="http://schemas.microsoft.com/office/drawing/2014/main" xmlns="" id="{6431B108-BF02-4682-BD0F-AAAEADEC9B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627883">
            <a:off x="4078522" y="1600478"/>
            <a:ext cx="914400" cy="914400"/>
          </a:xfrm>
          <a:prstGeom prst="rect">
            <a:avLst/>
          </a:prstGeom>
        </p:spPr>
      </p:pic>
      <p:pic>
        <p:nvPicPr>
          <p:cNvPr id="14" name="Graphic 13" descr="Factory outline">
            <a:extLst>
              <a:ext uri="{FF2B5EF4-FFF2-40B4-BE49-F238E27FC236}">
                <a16:creationId xmlns:a16="http://schemas.microsoft.com/office/drawing/2014/main" xmlns="" id="{127F9179-28AF-4732-9629-A7509F6608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361777" y="32688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144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B82078F-4B53-182D-85B7-46CBB6C75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4663" b="74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051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ED56D3C-4EC0-8935-A8DE-C291C4F37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99" r="44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16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46A13E-BD59-42D7-E171-B864F5E0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A5CF96-BB13-A6F6-A6B3-5B83D0A14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9ED9BD-C297-1A6F-F054-238540A2B5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95"/>
            <a:ext cx="12192000" cy="68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6771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F5128-3D50-4EA1-B028-3777B1F9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6D245F-32FB-4108-B813-ECEEFD582E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51174"/>
            <a:ext cx="12192000" cy="7209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90DDC7-89D9-4226-8036-DBF035DF06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5549"/>
            <a:ext cx="2857500" cy="552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D433CD-B186-4C50-A420-5D7B49FC4012}"/>
              </a:ext>
            </a:extLst>
          </p:cNvPr>
          <p:cNvSpPr txBox="1"/>
          <p:nvPr/>
        </p:nvSpPr>
        <p:spPr>
          <a:xfrm>
            <a:off x="1696697" y="-96540"/>
            <a:ext cx="85113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956011-3E60-4458-9206-4DB3DC5BB2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01375" y="5556511"/>
            <a:ext cx="1850265" cy="1268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0F583E-2810-413F-A9C5-56A283AA1137}"/>
              </a:ext>
            </a:extLst>
          </p:cNvPr>
          <p:cNvSpPr txBox="1"/>
          <p:nvPr/>
        </p:nvSpPr>
        <p:spPr>
          <a:xfrm>
            <a:off x="1433806" y="-96540"/>
            <a:ext cx="9324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Roadmap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C91D34-8AEF-4121-9DE1-8E06265384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80" y="1566425"/>
            <a:ext cx="11880000" cy="33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5004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8b8ab2f-03f1-41b9-8a34-7776e97c521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EE598180C60241B0BAD292FC1E9F98" ma:contentTypeVersion="12" ma:contentTypeDescription="Create a new document." ma:contentTypeScope="" ma:versionID="4f8c8ee37cb8c613ecb2c0af6db3eade">
  <xsd:schema xmlns:xsd="http://www.w3.org/2001/XMLSchema" xmlns:xs="http://www.w3.org/2001/XMLSchema" xmlns:p="http://schemas.microsoft.com/office/2006/metadata/properties" xmlns:ns3="58b8ab2f-03f1-41b9-8a34-7776e97c5214" xmlns:ns4="152de866-e320-45aa-a478-6fe7482d3a4b" targetNamespace="http://schemas.microsoft.com/office/2006/metadata/properties" ma:root="true" ma:fieldsID="676a13d963f4e94327c416fbbb62a44c" ns3:_="" ns4:_="">
    <xsd:import namespace="58b8ab2f-03f1-41b9-8a34-7776e97c5214"/>
    <xsd:import namespace="152de866-e320-45aa-a478-6fe7482d3a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DateTaken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8ab2f-03f1-41b9-8a34-7776e97c52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de866-e320-45aa-a478-6fe7482d3a4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E3C6D0-1FB5-455E-AC8D-7242D53064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24A646-3564-4C51-9098-9AE30F14E8CB}">
  <ds:schemaRefs>
    <ds:schemaRef ds:uri="152de866-e320-45aa-a478-6fe7482d3a4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58b8ab2f-03f1-41b9-8a34-7776e97c521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FAB35CF-C99A-4678-A937-8A7EC50E8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b8ab2f-03f1-41b9-8a34-7776e97c5214"/>
    <ds:schemaRef ds:uri="152de866-e320-45aa-a478-6fe7482d3a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20233</TotalTime>
  <Words>92</Words>
  <Application>Microsoft Office PowerPoint</Application>
  <PresentationFormat>Custom</PresentationFormat>
  <Paragraphs>23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Sweeney, Sean</dc:creator>
  <cp:lastModifiedBy>boxmedia</cp:lastModifiedBy>
  <cp:revision>33</cp:revision>
  <dcterms:created xsi:type="dcterms:W3CDTF">2022-12-02T12:08:35Z</dcterms:created>
  <dcterms:modified xsi:type="dcterms:W3CDTF">2023-06-23T10:22:32Z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592290031</vt:i4>
  </property>
  <property fmtid="{D5CDD505-2E9C-101B-9397-08002B2CF9AE}" pid="3" name="_NewReviewCycle">
    <vt:lpwstr/>
  </property>
  <property fmtid="{D5CDD505-2E9C-101B-9397-08002B2CF9AE}" pid="4" name="_EmailSubject">
    <vt:lpwstr>sRE: LCi Webinar</vt:lpwstr>
  </property>
  <property fmtid="{D5CDD505-2E9C-101B-9397-08002B2CF9AE}" pid="5" name="_AuthorEmail">
    <vt:lpwstr>ross.ocolmain@enterprise-ireland.com</vt:lpwstr>
  </property>
  <property fmtid="{D5CDD505-2E9C-101B-9397-08002B2CF9AE}" pid="6" name="_AuthorEmailDisplayName">
    <vt:lpwstr>O'Colmain, Ross</vt:lpwstr>
  </property>
  <property fmtid="{D5CDD505-2E9C-101B-9397-08002B2CF9AE}" pid="7" name="_PreviousAdHocReviewCycleID">
    <vt:i4>-1045252787</vt:i4>
  </property>
  <property fmtid="{D5CDD505-2E9C-101B-9397-08002B2CF9AE}" pid="8" name="ContentTypeId">
    <vt:lpwstr>0x010100FCEE598180C60241B0BAD292FC1E9F98</vt:lpwstr>
  </property>
</Properties>
</file>