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2" r:id="rId2"/>
    <p:sldId id="426" r:id="rId3"/>
    <p:sldId id="445" r:id="rId4"/>
    <p:sldId id="446" r:id="rId5"/>
    <p:sldId id="442" r:id="rId6"/>
    <p:sldId id="440" r:id="rId7"/>
    <p:sldId id="443" r:id="rId8"/>
    <p:sldId id="447" r:id="rId9"/>
    <p:sldId id="448" r:id="rId10"/>
    <p:sldId id="449" r:id="rId11"/>
    <p:sldId id="439" r:id="rId12"/>
    <p:sldId id="441" r:id="rId13"/>
    <p:sldId id="436" r:id="rId14"/>
    <p:sldId id="437" r:id="rId15"/>
    <p:sldId id="41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minique Ellickson" initials="DE" lastIdx="3" clrIdx="0">
    <p:extLst>
      <p:ext uri="{19B8F6BF-5375-455C-9EA6-DF929625EA0E}">
        <p15:presenceInfo xmlns:p15="http://schemas.microsoft.com/office/powerpoint/2012/main" userId="e57dc819dc77121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BCB1"/>
    <a:srgbClr val="000000"/>
    <a:srgbClr val="009193"/>
    <a:srgbClr val="C3C0B8"/>
    <a:srgbClr val="929699"/>
    <a:srgbClr val="E9E9EA"/>
    <a:srgbClr val="5556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51"/>
    <p:restoredTop sz="96006"/>
  </p:normalViewPr>
  <p:slideViewPr>
    <p:cSldViewPr snapToGrid="0" snapToObjects="1">
      <p:cViewPr varScale="1">
        <p:scale>
          <a:sx n="156" d="100"/>
          <a:sy n="156" d="100"/>
        </p:scale>
        <p:origin x="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72195-F128-6849-85CA-B986274F8D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83001" y="1541463"/>
            <a:ext cx="8597900" cy="2387600"/>
          </a:xfrm>
        </p:spPr>
        <p:txBody>
          <a:bodyPr anchor="b">
            <a:normAutofit/>
          </a:bodyPr>
          <a:lstStyle>
            <a:lvl1pPr algn="ctr">
              <a:defRPr sz="4100" baseline="0">
                <a:solidFill>
                  <a:srgbClr val="555658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88422A-FAAC-114D-9EC0-0E0DD0F08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62375" y="4404520"/>
            <a:ext cx="6867525" cy="93741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C3C0B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E547E-36BD-914C-951E-25EA9F3A5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D5424AD-235F-5E4B-9359-D21A84144C9A}"/>
              </a:ext>
            </a:extLst>
          </p:cNvPr>
          <p:cNvSpPr txBox="1">
            <a:spLocks/>
          </p:cNvSpPr>
          <p:nvPr userDrawn="1"/>
        </p:nvSpPr>
        <p:spPr>
          <a:xfrm>
            <a:off x="192053" y="6642521"/>
            <a:ext cx="49765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1C40E8-5AD6-FF4B-9226-2394D6D27ED6}" type="slidenum">
              <a:rPr lang="en-US" sz="1100" smtClean="0">
                <a:solidFill>
                  <a:srgbClr val="C3C0B8"/>
                </a:solidFill>
              </a:rPr>
              <a:pPr/>
              <a:t>‹#›</a:t>
            </a:fld>
            <a:endParaRPr lang="en-US" sz="1600" dirty="0">
              <a:solidFill>
                <a:srgbClr val="C3C0B8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532872-B6A2-3449-B6A7-D177A4D9C0CE}"/>
              </a:ext>
            </a:extLst>
          </p:cNvPr>
          <p:cNvSpPr/>
          <p:nvPr userDrawn="1"/>
        </p:nvSpPr>
        <p:spPr>
          <a:xfrm>
            <a:off x="8046720" y="6356350"/>
            <a:ext cx="414528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4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748DD2-4A04-1943-A868-595685827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2753" y="6279170"/>
            <a:ext cx="12289972" cy="5916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A846D4-3521-1C44-9E63-D01CBBA10A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0143" r="-1" b="-22796"/>
          <a:stretch/>
        </p:blipFill>
        <p:spPr>
          <a:xfrm>
            <a:off x="7486644" y="6281178"/>
            <a:ext cx="4740575" cy="7264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D92900-D205-864C-9FFD-8F0D6B174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965" y="-221415"/>
            <a:ext cx="12268200" cy="1006343"/>
          </a:xfrm>
        </p:spPr>
        <p:txBody>
          <a:bodyPr/>
          <a:lstStyle>
            <a:lvl1pPr>
              <a:defRPr baseline="0">
                <a:solidFill>
                  <a:srgbClr val="555658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C1BCA-4195-7245-AB9C-1939EC3B1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75753"/>
            <a:ext cx="12191999" cy="5154114"/>
          </a:xfrm>
        </p:spPr>
        <p:txBody>
          <a:bodyPr/>
          <a:lstStyle>
            <a:lvl1pPr marL="0" indent="0" algn="just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baseline="0">
                <a:solidFill>
                  <a:srgbClr val="555658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baseline="0">
                <a:solidFill>
                  <a:srgbClr val="555658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baseline="0">
                <a:solidFill>
                  <a:srgbClr val="555658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baseline="0">
                <a:solidFill>
                  <a:srgbClr val="555658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baseline="0">
                <a:solidFill>
                  <a:srgbClr val="555658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CBFB3-99A2-204E-B91E-964BBFC2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A3DF7A9-322C-A846-ABB8-AF1A5FDFA4D6}"/>
              </a:ext>
            </a:extLst>
          </p:cNvPr>
          <p:cNvSpPr txBox="1">
            <a:spLocks/>
          </p:cNvSpPr>
          <p:nvPr userDrawn="1"/>
        </p:nvSpPr>
        <p:spPr>
          <a:xfrm>
            <a:off x="192053" y="6642521"/>
            <a:ext cx="49765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1C40E8-5AD6-FF4B-9226-2394D6D27ED6}" type="slidenum">
              <a:rPr lang="en-US" sz="1100" smtClean="0">
                <a:solidFill>
                  <a:srgbClr val="C3C0B8"/>
                </a:solidFill>
              </a:rPr>
              <a:pPr/>
              <a:t>‹#›</a:t>
            </a:fld>
            <a:endParaRPr lang="en-US" sz="1600" dirty="0">
              <a:solidFill>
                <a:srgbClr val="C3C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431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92900-D205-864C-9FFD-8F0D6B174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93025"/>
            <a:ext cx="12213771" cy="100634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C1BCA-4195-7245-AB9C-1939EC3B1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69131"/>
            <a:ext cx="12191999" cy="41078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CBFB3-99A2-204E-B91E-964BBFC2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A3DF7A9-322C-A846-ABB8-AF1A5FDFA4D6}"/>
              </a:ext>
            </a:extLst>
          </p:cNvPr>
          <p:cNvSpPr txBox="1">
            <a:spLocks/>
          </p:cNvSpPr>
          <p:nvPr userDrawn="1"/>
        </p:nvSpPr>
        <p:spPr>
          <a:xfrm>
            <a:off x="192053" y="6642521"/>
            <a:ext cx="49765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1C40E8-5AD6-FF4B-9226-2394D6D27ED6}" type="slidenum">
              <a:rPr lang="en-US" sz="1100" smtClean="0">
                <a:solidFill>
                  <a:srgbClr val="C3C0B8"/>
                </a:solidFill>
              </a:rPr>
              <a:pPr/>
              <a:t>‹#›</a:t>
            </a:fld>
            <a:endParaRPr lang="en-US" sz="1600" dirty="0">
              <a:solidFill>
                <a:srgbClr val="C3C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13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E175-03E4-474A-AA68-8D5BB8C44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61EC9-CCFC-9442-91FA-E3E9FE818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77707-C681-AE4C-B994-6862F676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8AFB0-29D4-7344-A13B-A81DD364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1C40E8-5AD6-FF4B-9226-2394D6D27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8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FC1C6-0F3A-5D41-8828-A364A290A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26E9E-7486-CE4F-999D-D5012BB84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4C108F-5D5C-4A43-83E4-CA60C22DB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82DE3A-7EA5-4E4B-83AF-91496E260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4D844B-E642-A14E-AE13-D540C7C0E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1C40E8-5AD6-FF4B-9226-2394D6D27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40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63AB1-4F0B-0B43-9612-3F5BAF016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0E5FB0-07A7-8F42-A75F-D9C34C189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0DB46D-80DA-384E-8262-E10AE1A5B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5518BA-BDCB-954C-9D5F-44FF4AFA1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741606-B61D-A046-8908-807B74E3E6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946729-0957-9342-A9C6-ECEF84625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A54B1F-3F6B-EA45-B235-DF2D890BE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303EF3-2539-B24A-B18C-AB6E9EB42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1C40E8-5AD6-FF4B-9226-2394D6D27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33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EA0A8-AC9B-114E-B11A-D6866EDB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B91CAB-AA6B-B24E-B7EB-11A7FDB52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66D3E4-9AFD-8144-8139-C9530815F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4A125A-4D73-D745-B081-B7820F196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1C40E8-5AD6-FF4B-9226-2394D6D27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1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AD5455-CE8F-994A-8578-542C6BDB7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7E6846-8B5A-3745-8279-A7D56D383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7943B-EDF7-6F49-8E15-9DB251A72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1C40E8-5AD6-FF4B-9226-2394D6D27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5ED47-9AA9-874C-B650-4961EF20A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33F43-240F-844C-B727-BB37AAEF9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F5676-A516-A648-BE20-1775137FE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8704AF-1DBA-704E-B725-1FDCCF75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24697C-7748-4343-9C55-CDA406134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FCB33-37BF-7E48-82E1-26A5A8C36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1C40E8-5AD6-FF4B-9226-2394D6D27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454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045B-4761-5C4B-83E2-E5BBC7AB4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6BC638-C272-2349-8193-283E9EC451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78922-8477-9542-BBF0-1B1CA6ACA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E0461-F92A-3B4E-A696-CA25DC492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AEA14D-929C-A14E-B71F-4F45991CA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117078-C543-224D-937A-18F6FF1F3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1C40E8-5AD6-FF4B-9226-2394D6D27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49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1488A-D2C2-7341-A556-44252611C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8067D6-12DF-C547-8193-F88C0544D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D63A9-F09A-A243-A3A6-DF92D8E45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944ED-F34A-9541-8A7D-6B47E9117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078CB-9EB0-5444-89C5-298B7CE7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1C40E8-5AD6-FF4B-9226-2394D6D27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37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25A86F-4E3D-154E-8702-034BADF95C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966651"/>
            <a:ext cx="2628900" cy="5210312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E667BD-66A8-1140-B0D2-DB28D26623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66649"/>
            <a:ext cx="7734300" cy="5210313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1F3D42-1941-4644-A928-13230B1B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4D84F-44DB-4A46-84A3-036632FD9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07E11-A23A-5640-825F-902803C0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1C40E8-5AD6-FF4B-9226-2394D6D27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09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0233181-FB68-024A-AE2F-67C8988B02EC}"/>
              </a:ext>
            </a:extLst>
          </p:cNvPr>
          <p:cNvGrpSpPr/>
          <p:nvPr userDrawn="1"/>
        </p:nvGrpSpPr>
        <p:grpSpPr>
          <a:xfrm>
            <a:off x="0" y="6281178"/>
            <a:ext cx="12233329" cy="726468"/>
            <a:chOff x="0" y="6281178"/>
            <a:chExt cx="12233329" cy="72646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C58717F-7230-2740-8BC1-0F0C3CBB8D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0" y="6281178"/>
              <a:ext cx="12233328" cy="59160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F93E066-419A-364C-8D0B-F284FAD83C7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/>
            <a:srcRect l="58203" r="3248" b="-22796"/>
            <a:stretch/>
          </p:blipFill>
          <p:spPr>
            <a:xfrm>
              <a:off x="7495789" y="6281178"/>
              <a:ext cx="4737540" cy="726468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58B52F04-E7DD-AC48-8E96-C217D79E726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9144" y="6281178"/>
            <a:ext cx="12233328" cy="59160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135071-3F97-F049-A93A-8A37DAE21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3025"/>
            <a:ext cx="10515600" cy="1006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08C68-31A7-AA44-8064-51D727C1E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9131"/>
            <a:ext cx="10515600" cy="4107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5C84B-FC7A-0045-97EF-40A4D8EF1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0D2DB-1F48-694C-AAE4-014B7600EE19}" type="datetimeFigureOut">
              <a:rPr lang="en-US" smtClean="0"/>
              <a:t>10/31/24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891CF8-EC5A-304A-B828-EFC2F4EA80D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-9144" y="-63088"/>
            <a:ext cx="12242472" cy="990091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57E327E-3B6E-214D-9AB9-E8054A314F88}"/>
              </a:ext>
            </a:extLst>
          </p:cNvPr>
          <p:cNvSpPr txBox="1">
            <a:spLocks/>
          </p:cNvSpPr>
          <p:nvPr userDrawn="1"/>
        </p:nvSpPr>
        <p:spPr>
          <a:xfrm>
            <a:off x="192053" y="6642521"/>
            <a:ext cx="49765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1C40E8-5AD6-FF4B-9226-2394D6D27ED6}" type="slidenum">
              <a:rPr lang="en-US" sz="1100" smtClean="0">
                <a:solidFill>
                  <a:srgbClr val="C3C0B8"/>
                </a:solidFill>
              </a:rPr>
              <a:pPr/>
              <a:t>‹#›</a:t>
            </a:fld>
            <a:endParaRPr lang="en-US" sz="1600" dirty="0">
              <a:solidFill>
                <a:srgbClr val="C3C0B8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5AA9FE2-B65D-6242-A1FC-D3B3C1920C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58203" r="3248" b="-22796"/>
          <a:stretch/>
        </p:blipFill>
        <p:spPr>
          <a:xfrm>
            <a:off x="7486645" y="6281178"/>
            <a:ext cx="4737540" cy="72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2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sv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71627-D038-7048-8511-AF33238A47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[INSERT WEBINAR TITLE]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3D3CB6-A59C-3B4D-A6AB-4F9532D8F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9066"/>
            <a:ext cx="4118446" cy="4118446"/>
          </a:xfrm>
          <a:prstGeom prst="rect">
            <a:avLst/>
          </a:prstGeom>
        </p:spPr>
      </p:pic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6677060E-E0D1-AC4D-BD11-30E5947F17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368849"/>
              </p:ext>
            </p:extLst>
          </p:nvPr>
        </p:nvGraphicFramePr>
        <p:xfrm>
          <a:off x="4249974" y="2124713"/>
          <a:ext cx="7463954" cy="316784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16594">
                  <a:extLst>
                    <a:ext uri="{9D8B030D-6E8A-4147-A177-3AD203B41FA5}">
                      <a16:colId xmlns:a16="http://schemas.microsoft.com/office/drawing/2014/main" val="2470383026"/>
                    </a:ext>
                  </a:extLst>
                </a:gridCol>
                <a:gridCol w="5547360">
                  <a:extLst>
                    <a:ext uri="{9D8B030D-6E8A-4147-A177-3AD203B41FA5}">
                      <a16:colId xmlns:a16="http://schemas.microsoft.com/office/drawing/2014/main" val="4217588695"/>
                    </a:ext>
                  </a:extLst>
                </a:gridCol>
              </a:tblGrid>
              <a:tr h="791788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0" dirty="0"/>
                        <a:t>WEBINAR TITLE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b="0" dirty="0">
                          <a:latin typeface="Gill Sans MT" panose="020B0502020104020203" pitchFamily="34" charset="77"/>
                        </a:rPr>
                        <a:t>THE POWER OF COLLABORATIVE PLANNING FOR PROJECT SUCCESS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234014"/>
                  </a:ext>
                </a:extLst>
              </a:tr>
              <a:tr h="791788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PRESENTER</a:t>
                      </a:r>
                    </a:p>
                  </a:txBody>
                  <a:tcPr anchor="ctr">
                    <a:solidFill>
                      <a:srgbClr val="929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Karinne Zeringota – Co-Founder &amp; Director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Fawzi Nashat – Co-Founder &amp; Director </a:t>
                      </a:r>
                    </a:p>
                  </a:txBody>
                  <a:tcPr anchor="ctr">
                    <a:solidFill>
                      <a:srgbClr val="929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98589"/>
                  </a:ext>
                </a:extLst>
              </a:tr>
              <a:tr h="791788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ORGANISATION</a:t>
                      </a:r>
                    </a:p>
                  </a:txBody>
                  <a:tcPr anchor="ctr">
                    <a:solidFill>
                      <a:srgbClr val="C3C0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dirty="0">
                          <a:latin typeface="Gill Sans MT" panose="020B0502020104020203" pitchFamily="34" charset="77"/>
                        </a:rPr>
                        <a:t>Think Logic</a:t>
                      </a:r>
                    </a:p>
                  </a:txBody>
                  <a:tcPr anchor="ctr">
                    <a:solidFill>
                      <a:srgbClr val="C3C0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418014"/>
                  </a:ext>
                </a:extLst>
              </a:tr>
              <a:tr h="791788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DATE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24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th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 October 2024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691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45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6C8679-82AE-B5AF-D6AF-9807BDF779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01" r="39688" b="6169"/>
          <a:stretch/>
        </p:blipFill>
        <p:spPr>
          <a:xfrm flipH="1">
            <a:off x="8080523" y="755622"/>
            <a:ext cx="3941137" cy="55498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ABF0F2-60F2-C7A1-35CC-B554D671D8AD}"/>
              </a:ext>
            </a:extLst>
          </p:cNvPr>
          <p:cNvSpPr txBox="1"/>
          <p:nvPr/>
        </p:nvSpPr>
        <p:spPr>
          <a:xfrm>
            <a:off x="9593006" y="3254031"/>
            <a:ext cx="2600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Overview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D2EB5C-FB17-8555-49BD-4885ACBD4155}"/>
              </a:ext>
            </a:extLst>
          </p:cNvPr>
          <p:cNvSpPr txBox="1"/>
          <p:nvPr/>
        </p:nvSpPr>
        <p:spPr>
          <a:xfrm>
            <a:off x="6088790" y="1016661"/>
            <a:ext cx="3941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What are your Project Challenges?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0A4B41-3F28-0783-D838-3C75B58ABE58}"/>
              </a:ext>
            </a:extLst>
          </p:cNvPr>
          <p:cNvSpPr txBox="1"/>
          <p:nvPr/>
        </p:nvSpPr>
        <p:spPr>
          <a:xfrm>
            <a:off x="4639122" y="2081828"/>
            <a:ext cx="3941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dirty="0"/>
              <a:t>What is Collaborative Planning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C32F98-0B70-AF7C-EB3D-DAF0091A078D}"/>
              </a:ext>
            </a:extLst>
          </p:cNvPr>
          <p:cNvSpPr txBox="1"/>
          <p:nvPr/>
        </p:nvSpPr>
        <p:spPr>
          <a:xfrm>
            <a:off x="2979506" y="3429000"/>
            <a:ext cx="514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b="1"/>
            </a:lvl1pPr>
          </a:lstStyle>
          <a:p>
            <a:r>
              <a:rPr lang="en-US" dirty="0"/>
              <a:t>Why Collaborative Planning &amp; </a:t>
            </a:r>
            <a:r>
              <a:rPr lang="en-GB" dirty="0"/>
              <a:t>Who should be involved</a:t>
            </a:r>
            <a:r>
              <a:rPr lang="en-US" dirty="0"/>
              <a:t> </a:t>
            </a:r>
            <a:endParaRPr lang="en-I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6F2689-388F-AA79-20FA-3E3958D3F75D}"/>
              </a:ext>
            </a:extLst>
          </p:cNvPr>
          <p:cNvSpPr txBox="1"/>
          <p:nvPr/>
        </p:nvSpPr>
        <p:spPr>
          <a:xfrm>
            <a:off x="1982912" y="4704354"/>
            <a:ext cx="6597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b="1"/>
            </a:lvl1pPr>
          </a:lstStyle>
          <a:p>
            <a:r>
              <a:rPr lang="en-IE" sz="1800" b="1" dirty="0"/>
              <a:t>What’s the best way to start?</a:t>
            </a:r>
            <a:endParaRPr lang="en-GB" sz="1800" b="1" dirty="0"/>
          </a:p>
          <a:p>
            <a:r>
              <a:rPr lang="en-GB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4AFB1E-D767-91E0-04EB-CD5B68F5DFAA}"/>
              </a:ext>
            </a:extLst>
          </p:cNvPr>
          <p:cNvSpPr txBox="1"/>
          <p:nvPr/>
        </p:nvSpPr>
        <p:spPr>
          <a:xfrm>
            <a:off x="7006529" y="5642445"/>
            <a:ext cx="2970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b="1"/>
            </a:lvl1pPr>
          </a:lstStyle>
          <a:p>
            <a:r>
              <a:rPr lang="en-GB" dirty="0"/>
              <a:t>Case study/Best Practices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B0A1845-AE00-276B-752A-5DDE62087E89}"/>
              </a:ext>
            </a:extLst>
          </p:cNvPr>
          <p:cNvSpPr/>
          <p:nvPr/>
        </p:nvSpPr>
        <p:spPr>
          <a:xfrm>
            <a:off x="9976555" y="793642"/>
            <a:ext cx="895348" cy="8788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6D52046-A5B0-5D05-B583-0D8910C5FDF9}"/>
              </a:ext>
            </a:extLst>
          </p:cNvPr>
          <p:cNvSpPr/>
          <p:nvPr/>
        </p:nvSpPr>
        <p:spPr>
          <a:xfrm>
            <a:off x="8580257" y="1839433"/>
            <a:ext cx="895348" cy="85412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C9289EC-080E-0FEB-FB74-8DA2E1AF90CB}"/>
              </a:ext>
            </a:extLst>
          </p:cNvPr>
          <p:cNvSpPr/>
          <p:nvPr/>
        </p:nvSpPr>
        <p:spPr>
          <a:xfrm>
            <a:off x="8111317" y="3254031"/>
            <a:ext cx="895348" cy="84347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5D2C064-918E-8084-7F3B-B39E0968C9C6}"/>
              </a:ext>
            </a:extLst>
          </p:cNvPr>
          <p:cNvSpPr/>
          <p:nvPr/>
        </p:nvSpPr>
        <p:spPr>
          <a:xfrm>
            <a:off x="8558991" y="4403996"/>
            <a:ext cx="895348" cy="83729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8CCDB78-BC34-4F35-D10C-B1866C97AF0B}"/>
              </a:ext>
            </a:extLst>
          </p:cNvPr>
          <p:cNvSpPr/>
          <p:nvPr/>
        </p:nvSpPr>
        <p:spPr>
          <a:xfrm>
            <a:off x="9976555" y="5387666"/>
            <a:ext cx="895348" cy="8788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" name="CaixaDeTexto 4">
            <a:extLst>
              <a:ext uri="{FF2B5EF4-FFF2-40B4-BE49-F238E27FC236}">
                <a16:creationId xmlns:a16="http://schemas.microsoft.com/office/drawing/2014/main" id="{DFF3B02D-D82E-2D40-E7F3-4FA74CB96DE5}"/>
              </a:ext>
            </a:extLst>
          </p:cNvPr>
          <p:cNvSpPr txBox="1"/>
          <p:nvPr/>
        </p:nvSpPr>
        <p:spPr>
          <a:xfrm>
            <a:off x="101600" y="144184"/>
            <a:ext cx="994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Overview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142179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720D9-5330-6DA5-187B-43C97488A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4">
            <a:extLst>
              <a:ext uri="{FF2B5EF4-FFF2-40B4-BE49-F238E27FC236}">
                <a16:creationId xmlns:a16="http://schemas.microsoft.com/office/drawing/2014/main" id="{4D4EBDEB-8A9B-0E2A-2A64-BBC67C8AFE41}"/>
              </a:ext>
            </a:extLst>
          </p:cNvPr>
          <p:cNvSpPr txBox="1"/>
          <p:nvPr/>
        </p:nvSpPr>
        <p:spPr>
          <a:xfrm>
            <a:off x="0" y="79918"/>
            <a:ext cx="994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What are your Project Challenges?</a:t>
            </a:r>
          </a:p>
        </p:txBody>
      </p:sp>
      <p:sp>
        <p:nvSpPr>
          <p:cNvPr id="19" name="Freeform 2">
            <a:extLst>
              <a:ext uri="{FF2B5EF4-FFF2-40B4-BE49-F238E27FC236}">
                <a16:creationId xmlns:a16="http://schemas.microsoft.com/office/drawing/2014/main" id="{EA3CEB18-FB19-C0D5-A0A0-A0F743A38FF6}"/>
              </a:ext>
            </a:extLst>
          </p:cNvPr>
          <p:cNvSpPr/>
          <p:nvPr/>
        </p:nvSpPr>
        <p:spPr>
          <a:xfrm>
            <a:off x="4234373" y="4172406"/>
            <a:ext cx="2000105" cy="1762050"/>
          </a:xfrm>
          <a:custGeom>
            <a:avLst/>
            <a:gdLst/>
            <a:ahLst/>
            <a:cxnLst/>
            <a:rect l="l" t="t" r="r" b="b"/>
            <a:pathLst>
              <a:path w="2839637" h="2814055">
                <a:moveTo>
                  <a:pt x="0" y="0"/>
                </a:moveTo>
                <a:lnTo>
                  <a:pt x="2839637" y="0"/>
                </a:lnTo>
                <a:lnTo>
                  <a:pt x="2839637" y="2814055"/>
                </a:lnTo>
                <a:lnTo>
                  <a:pt x="0" y="28140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000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6D01C06D-A44F-734B-F057-01843FE90DD5}"/>
              </a:ext>
            </a:extLst>
          </p:cNvPr>
          <p:cNvSpPr/>
          <p:nvPr/>
        </p:nvSpPr>
        <p:spPr>
          <a:xfrm>
            <a:off x="3553463" y="923544"/>
            <a:ext cx="4406508" cy="1919491"/>
          </a:xfrm>
          <a:custGeom>
            <a:avLst/>
            <a:gdLst/>
            <a:ahLst/>
            <a:cxnLst/>
            <a:rect l="l" t="t" r="r" b="b"/>
            <a:pathLst>
              <a:path w="6256113" h="3065495">
                <a:moveTo>
                  <a:pt x="0" y="0"/>
                </a:moveTo>
                <a:lnTo>
                  <a:pt x="6256113" y="0"/>
                </a:lnTo>
                <a:lnTo>
                  <a:pt x="6256113" y="3065495"/>
                </a:lnTo>
                <a:lnTo>
                  <a:pt x="0" y="30654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000"/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93418123-2564-EED4-53FE-AFE8E7EB818D}"/>
              </a:ext>
            </a:extLst>
          </p:cNvPr>
          <p:cNvGrpSpPr/>
          <p:nvPr/>
        </p:nvGrpSpPr>
        <p:grpSpPr>
          <a:xfrm>
            <a:off x="7178564" y="3396776"/>
            <a:ext cx="192257" cy="170914"/>
            <a:chOff x="0" y="0"/>
            <a:chExt cx="6350000" cy="6350000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C638CB36-BE12-9DFC-EE04-B401FDCEAB9A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27843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23" name="Group 6">
            <a:extLst>
              <a:ext uri="{FF2B5EF4-FFF2-40B4-BE49-F238E27FC236}">
                <a16:creationId xmlns:a16="http://schemas.microsoft.com/office/drawing/2014/main" id="{28CBED4B-C516-EC33-46E0-738DD51322D4}"/>
              </a:ext>
            </a:extLst>
          </p:cNvPr>
          <p:cNvGrpSpPr/>
          <p:nvPr/>
        </p:nvGrpSpPr>
        <p:grpSpPr>
          <a:xfrm>
            <a:off x="7112970" y="3183229"/>
            <a:ext cx="131188" cy="116625"/>
            <a:chOff x="0" y="0"/>
            <a:chExt cx="6350000" cy="6350000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57DDAFDE-C5B4-1EE3-4E6B-7B2A7302F07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27843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25" name="Group 8">
            <a:extLst>
              <a:ext uri="{FF2B5EF4-FFF2-40B4-BE49-F238E27FC236}">
                <a16:creationId xmlns:a16="http://schemas.microsoft.com/office/drawing/2014/main" id="{2F924754-3D16-4C78-63AA-3177CF9CDB30}"/>
              </a:ext>
            </a:extLst>
          </p:cNvPr>
          <p:cNvGrpSpPr/>
          <p:nvPr/>
        </p:nvGrpSpPr>
        <p:grpSpPr>
          <a:xfrm>
            <a:off x="7314984" y="3023360"/>
            <a:ext cx="359666" cy="319739"/>
            <a:chOff x="0" y="0"/>
            <a:chExt cx="6350000" cy="6350000"/>
          </a:xfrm>
        </p:grpSpPr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D1FA66B2-C75F-CA15-4463-7EF8424D8272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15686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27" name="Group 10">
            <a:extLst>
              <a:ext uri="{FF2B5EF4-FFF2-40B4-BE49-F238E27FC236}">
                <a16:creationId xmlns:a16="http://schemas.microsoft.com/office/drawing/2014/main" id="{1735903D-103D-6F5C-7C4B-FE83FCE86DFD}"/>
              </a:ext>
            </a:extLst>
          </p:cNvPr>
          <p:cNvGrpSpPr/>
          <p:nvPr/>
        </p:nvGrpSpPr>
        <p:grpSpPr>
          <a:xfrm>
            <a:off x="7396812" y="3874296"/>
            <a:ext cx="70008" cy="62236"/>
            <a:chOff x="0" y="0"/>
            <a:chExt cx="6350000" cy="6350000"/>
          </a:xfrm>
        </p:grpSpPr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E7BBCE53-8737-2033-5DD4-22D2ED04641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51765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29" name="Group 12">
            <a:extLst>
              <a:ext uri="{FF2B5EF4-FFF2-40B4-BE49-F238E27FC236}">
                <a16:creationId xmlns:a16="http://schemas.microsoft.com/office/drawing/2014/main" id="{FB005592-13D4-7C1E-A243-341F21063A15}"/>
              </a:ext>
            </a:extLst>
          </p:cNvPr>
          <p:cNvGrpSpPr/>
          <p:nvPr/>
        </p:nvGrpSpPr>
        <p:grpSpPr>
          <a:xfrm>
            <a:off x="7719474" y="2785055"/>
            <a:ext cx="72252" cy="64232"/>
            <a:chOff x="0" y="0"/>
            <a:chExt cx="6350000" cy="6350000"/>
          </a:xfrm>
        </p:grpSpPr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F35D6D2C-EC56-13A8-B59B-2D49EF326FFA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51765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E3A1D34A-5614-6717-BE7C-866CF10C36F6}"/>
              </a:ext>
            </a:extLst>
          </p:cNvPr>
          <p:cNvSpPr/>
          <p:nvPr/>
        </p:nvSpPr>
        <p:spPr>
          <a:xfrm>
            <a:off x="5839037" y="3439176"/>
            <a:ext cx="2000105" cy="1762050"/>
          </a:xfrm>
          <a:custGeom>
            <a:avLst/>
            <a:gdLst/>
            <a:ahLst/>
            <a:cxnLst/>
            <a:rect l="l" t="t" r="r" b="b"/>
            <a:pathLst>
              <a:path w="2839637" h="2814055">
                <a:moveTo>
                  <a:pt x="0" y="0"/>
                </a:moveTo>
                <a:lnTo>
                  <a:pt x="2839638" y="0"/>
                </a:lnTo>
                <a:lnTo>
                  <a:pt x="2839638" y="2814055"/>
                </a:lnTo>
                <a:lnTo>
                  <a:pt x="0" y="28140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000"/>
          </a:p>
        </p:txBody>
      </p:sp>
      <p:grpSp>
        <p:nvGrpSpPr>
          <p:cNvPr id="32" name="Group 15">
            <a:extLst>
              <a:ext uri="{FF2B5EF4-FFF2-40B4-BE49-F238E27FC236}">
                <a16:creationId xmlns:a16="http://schemas.microsoft.com/office/drawing/2014/main" id="{6A009A9F-2E31-94E3-9F43-211390443FAE}"/>
              </a:ext>
            </a:extLst>
          </p:cNvPr>
          <p:cNvGrpSpPr/>
          <p:nvPr/>
        </p:nvGrpSpPr>
        <p:grpSpPr>
          <a:xfrm>
            <a:off x="4497430" y="3475159"/>
            <a:ext cx="192257" cy="170914"/>
            <a:chOff x="0" y="0"/>
            <a:chExt cx="6350000" cy="6350000"/>
          </a:xfrm>
        </p:grpSpPr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C4BC839C-33A8-7649-7FE6-271369B48E6F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27843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34" name="Group 17">
            <a:extLst>
              <a:ext uri="{FF2B5EF4-FFF2-40B4-BE49-F238E27FC236}">
                <a16:creationId xmlns:a16="http://schemas.microsoft.com/office/drawing/2014/main" id="{FFEC2951-EB1E-6E5F-3B63-7B01F84CA940}"/>
              </a:ext>
            </a:extLst>
          </p:cNvPr>
          <p:cNvGrpSpPr/>
          <p:nvPr/>
        </p:nvGrpSpPr>
        <p:grpSpPr>
          <a:xfrm>
            <a:off x="4431835" y="3261612"/>
            <a:ext cx="131188" cy="116625"/>
            <a:chOff x="0" y="0"/>
            <a:chExt cx="6350000" cy="6350000"/>
          </a:xfrm>
        </p:grpSpPr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D86E623D-A0F3-CF48-2922-2D9EAB59108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27843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36" name="Group 19">
            <a:extLst>
              <a:ext uri="{FF2B5EF4-FFF2-40B4-BE49-F238E27FC236}">
                <a16:creationId xmlns:a16="http://schemas.microsoft.com/office/drawing/2014/main" id="{5F231955-5E37-9787-9E95-C61B098AE42D}"/>
              </a:ext>
            </a:extLst>
          </p:cNvPr>
          <p:cNvGrpSpPr/>
          <p:nvPr/>
        </p:nvGrpSpPr>
        <p:grpSpPr>
          <a:xfrm>
            <a:off x="4633849" y="3101743"/>
            <a:ext cx="359666" cy="319739"/>
            <a:chOff x="0" y="0"/>
            <a:chExt cx="6350000" cy="6350000"/>
          </a:xfrm>
        </p:grpSpPr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78B8F24C-E9EC-F51E-AAC7-CD6FDC82054F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15686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38" name="Group 21">
            <a:extLst>
              <a:ext uri="{FF2B5EF4-FFF2-40B4-BE49-F238E27FC236}">
                <a16:creationId xmlns:a16="http://schemas.microsoft.com/office/drawing/2014/main" id="{0001153A-3876-E8CE-CCAC-7851E557505F}"/>
              </a:ext>
            </a:extLst>
          </p:cNvPr>
          <p:cNvGrpSpPr/>
          <p:nvPr/>
        </p:nvGrpSpPr>
        <p:grpSpPr>
          <a:xfrm>
            <a:off x="4715677" y="3952679"/>
            <a:ext cx="70008" cy="62236"/>
            <a:chOff x="0" y="0"/>
            <a:chExt cx="6350000" cy="6350000"/>
          </a:xfrm>
        </p:grpSpPr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5F20FC81-2328-36FE-CD4E-75BA2258FBB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51765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40" name="Group 23">
            <a:extLst>
              <a:ext uri="{FF2B5EF4-FFF2-40B4-BE49-F238E27FC236}">
                <a16:creationId xmlns:a16="http://schemas.microsoft.com/office/drawing/2014/main" id="{E722FA6E-DB39-E4DF-B8F9-36053327DFA3}"/>
              </a:ext>
            </a:extLst>
          </p:cNvPr>
          <p:cNvGrpSpPr/>
          <p:nvPr/>
        </p:nvGrpSpPr>
        <p:grpSpPr>
          <a:xfrm>
            <a:off x="5038339" y="2863438"/>
            <a:ext cx="72252" cy="64232"/>
            <a:chOff x="0" y="0"/>
            <a:chExt cx="6350000" cy="6350000"/>
          </a:xfrm>
        </p:grpSpPr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17B56AC8-1C16-9C33-ADE9-4119FB4EE7C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51765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sp>
        <p:nvSpPr>
          <p:cNvPr id="42" name="Freeform 25">
            <a:extLst>
              <a:ext uri="{FF2B5EF4-FFF2-40B4-BE49-F238E27FC236}">
                <a16:creationId xmlns:a16="http://schemas.microsoft.com/office/drawing/2014/main" id="{F12EC865-93A7-6F98-401C-835A89A75CEC}"/>
              </a:ext>
            </a:extLst>
          </p:cNvPr>
          <p:cNvSpPr/>
          <p:nvPr/>
        </p:nvSpPr>
        <p:spPr>
          <a:xfrm>
            <a:off x="4734839" y="1974327"/>
            <a:ext cx="2405405" cy="3469979"/>
          </a:xfrm>
          <a:custGeom>
            <a:avLst/>
            <a:gdLst/>
            <a:ahLst/>
            <a:cxnLst/>
            <a:rect l="l" t="t" r="r" b="b"/>
            <a:pathLst>
              <a:path w="3415059" h="5541678">
                <a:moveTo>
                  <a:pt x="0" y="0"/>
                </a:moveTo>
                <a:lnTo>
                  <a:pt x="3415059" y="0"/>
                </a:lnTo>
                <a:lnTo>
                  <a:pt x="3415059" y="5541678"/>
                </a:lnTo>
                <a:lnTo>
                  <a:pt x="0" y="5541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000"/>
          </a:p>
        </p:txBody>
      </p:sp>
      <p:sp>
        <p:nvSpPr>
          <p:cNvPr id="43" name="TextBox 26">
            <a:extLst>
              <a:ext uri="{FF2B5EF4-FFF2-40B4-BE49-F238E27FC236}">
                <a16:creationId xmlns:a16="http://schemas.microsoft.com/office/drawing/2014/main" id="{4CCF0C85-E6B2-87D0-7A4B-53DE58DBAE41}"/>
              </a:ext>
            </a:extLst>
          </p:cNvPr>
          <p:cNvSpPr txBox="1"/>
          <p:nvPr/>
        </p:nvSpPr>
        <p:spPr>
          <a:xfrm>
            <a:off x="3871924" y="2056562"/>
            <a:ext cx="1600989" cy="274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1000" b="1" dirty="0">
                <a:solidFill>
                  <a:srgbClr val="000000"/>
                </a:solidFill>
                <a:latin typeface="Alegreya Sans Bold"/>
                <a:ea typeface="Alegreya Sans Bold"/>
                <a:cs typeface="Alegreya Sans Bold"/>
                <a:sym typeface="Alegreya Sans Bold"/>
              </a:rPr>
              <a:t>DELAYS </a:t>
            </a:r>
          </a:p>
        </p:txBody>
      </p:sp>
      <p:sp>
        <p:nvSpPr>
          <p:cNvPr id="44" name="TextBox 27">
            <a:extLst>
              <a:ext uri="{FF2B5EF4-FFF2-40B4-BE49-F238E27FC236}">
                <a16:creationId xmlns:a16="http://schemas.microsoft.com/office/drawing/2014/main" id="{8DD6E6DB-B208-59BC-9FD3-24612F5AF850}"/>
              </a:ext>
            </a:extLst>
          </p:cNvPr>
          <p:cNvSpPr txBox="1"/>
          <p:nvPr/>
        </p:nvSpPr>
        <p:spPr>
          <a:xfrm>
            <a:off x="3561185" y="2355627"/>
            <a:ext cx="1600989" cy="274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1000" b="1" dirty="0">
                <a:solidFill>
                  <a:srgbClr val="000000"/>
                </a:solidFill>
                <a:latin typeface="Alegreya Sans Bold"/>
                <a:ea typeface="Alegreya Sans Bold"/>
                <a:cs typeface="Alegreya Sans Bold"/>
                <a:sym typeface="Alegreya Sans Bold"/>
              </a:rPr>
              <a:t>OVERBUDGET </a:t>
            </a:r>
          </a:p>
        </p:txBody>
      </p:sp>
      <p:sp>
        <p:nvSpPr>
          <p:cNvPr id="45" name="Freeform 28">
            <a:extLst>
              <a:ext uri="{FF2B5EF4-FFF2-40B4-BE49-F238E27FC236}">
                <a16:creationId xmlns:a16="http://schemas.microsoft.com/office/drawing/2014/main" id="{1436C304-584B-ACAF-F604-468280FBEC4D}"/>
              </a:ext>
            </a:extLst>
          </p:cNvPr>
          <p:cNvSpPr/>
          <p:nvPr/>
        </p:nvSpPr>
        <p:spPr>
          <a:xfrm>
            <a:off x="5756717" y="2129075"/>
            <a:ext cx="164641" cy="146364"/>
          </a:xfrm>
          <a:custGeom>
            <a:avLst/>
            <a:gdLst/>
            <a:ahLst/>
            <a:cxnLst/>
            <a:rect l="l" t="t" r="r" b="b"/>
            <a:pathLst>
              <a:path w="233748" h="233748">
                <a:moveTo>
                  <a:pt x="0" y="0"/>
                </a:moveTo>
                <a:lnTo>
                  <a:pt x="233749" y="0"/>
                </a:lnTo>
                <a:lnTo>
                  <a:pt x="233749" y="233748"/>
                </a:lnTo>
                <a:lnTo>
                  <a:pt x="0" y="2337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000"/>
          </a:p>
        </p:txBody>
      </p:sp>
      <p:sp>
        <p:nvSpPr>
          <p:cNvPr id="46" name="Freeform 29">
            <a:extLst>
              <a:ext uri="{FF2B5EF4-FFF2-40B4-BE49-F238E27FC236}">
                <a16:creationId xmlns:a16="http://schemas.microsoft.com/office/drawing/2014/main" id="{113D19E9-7748-5550-945E-0DCAB53E841A}"/>
              </a:ext>
            </a:extLst>
          </p:cNvPr>
          <p:cNvSpPr/>
          <p:nvPr/>
        </p:nvSpPr>
        <p:spPr>
          <a:xfrm>
            <a:off x="5756717" y="2409406"/>
            <a:ext cx="164641" cy="146364"/>
          </a:xfrm>
          <a:custGeom>
            <a:avLst/>
            <a:gdLst/>
            <a:ahLst/>
            <a:cxnLst/>
            <a:rect l="l" t="t" r="r" b="b"/>
            <a:pathLst>
              <a:path w="233748" h="233748">
                <a:moveTo>
                  <a:pt x="0" y="0"/>
                </a:moveTo>
                <a:lnTo>
                  <a:pt x="233749" y="0"/>
                </a:lnTo>
                <a:lnTo>
                  <a:pt x="233749" y="233748"/>
                </a:lnTo>
                <a:lnTo>
                  <a:pt x="0" y="2337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000"/>
          </a:p>
        </p:txBody>
      </p:sp>
      <p:sp>
        <p:nvSpPr>
          <p:cNvPr id="47" name="AutoShape 30">
            <a:extLst>
              <a:ext uri="{FF2B5EF4-FFF2-40B4-BE49-F238E27FC236}">
                <a16:creationId xmlns:a16="http://schemas.microsoft.com/office/drawing/2014/main" id="{4D91D2FC-662F-8A44-E00C-8AA38A7B885C}"/>
              </a:ext>
            </a:extLst>
          </p:cNvPr>
          <p:cNvSpPr/>
          <p:nvPr/>
        </p:nvSpPr>
        <p:spPr>
          <a:xfrm>
            <a:off x="4459007" y="2195436"/>
            <a:ext cx="941935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US" sz="1000"/>
          </a:p>
        </p:txBody>
      </p:sp>
      <p:sp>
        <p:nvSpPr>
          <p:cNvPr id="48" name="AutoShape 31">
            <a:extLst>
              <a:ext uri="{FF2B5EF4-FFF2-40B4-BE49-F238E27FC236}">
                <a16:creationId xmlns:a16="http://schemas.microsoft.com/office/drawing/2014/main" id="{2E04B2F5-142B-BE2D-35E7-4EC6D02C863A}"/>
              </a:ext>
            </a:extLst>
          </p:cNvPr>
          <p:cNvSpPr/>
          <p:nvPr/>
        </p:nvSpPr>
        <p:spPr>
          <a:xfrm>
            <a:off x="4625020" y="2491461"/>
            <a:ext cx="941935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US" sz="1000"/>
          </a:p>
        </p:txBody>
      </p:sp>
      <p:sp>
        <p:nvSpPr>
          <p:cNvPr id="49" name="Freeform 32">
            <a:extLst>
              <a:ext uri="{FF2B5EF4-FFF2-40B4-BE49-F238E27FC236}">
                <a16:creationId xmlns:a16="http://schemas.microsoft.com/office/drawing/2014/main" id="{92345742-05AE-E3D9-98F9-A7893673BA48}"/>
              </a:ext>
            </a:extLst>
          </p:cNvPr>
          <p:cNvSpPr/>
          <p:nvPr/>
        </p:nvSpPr>
        <p:spPr>
          <a:xfrm>
            <a:off x="6386797" y="4866234"/>
            <a:ext cx="1452346" cy="669985"/>
          </a:xfrm>
          <a:custGeom>
            <a:avLst/>
            <a:gdLst/>
            <a:ahLst/>
            <a:cxnLst/>
            <a:rect l="l" t="t" r="r" b="b"/>
            <a:pathLst>
              <a:path w="2061959" h="1069990">
                <a:moveTo>
                  <a:pt x="0" y="0"/>
                </a:moveTo>
                <a:lnTo>
                  <a:pt x="2061960" y="0"/>
                </a:lnTo>
                <a:lnTo>
                  <a:pt x="2061960" y="1069989"/>
                </a:lnTo>
                <a:lnTo>
                  <a:pt x="0" y="10699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000"/>
          </a:p>
        </p:txBody>
      </p:sp>
      <p:sp>
        <p:nvSpPr>
          <p:cNvPr id="50" name="Freeform 33">
            <a:extLst>
              <a:ext uri="{FF2B5EF4-FFF2-40B4-BE49-F238E27FC236}">
                <a16:creationId xmlns:a16="http://schemas.microsoft.com/office/drawing/2014/main" id="{894D8FA7-C694-C837-749D-EB97F3F09D2B}"/>
              </a:ext>
            </a:extLst>
          </p:cNvPr>
          <p:cNvSpPr/>
          <p:nvPr/>
        </p:nvSpPr>
        <p:spPr>
          <a:xfrm flipH="1">
            <a:off x="4349427" y="4997208"/>
            <a:ext cx="645983" cy="805994"/>
          </a:xfrm>
          <a:custGeom>
            <a:avLst/>
            <a:gdLst/>
            <a:ahLst/>
            <a:cxnLst/>
            <a:rect l="l" t="t" r="r" b="b"/>
            <a:pathLst>
              <a:path w="917131" h="1287201">
                <a:moveTo>
                  <a:pt x="917131" y="0"/>
                </a:moveTo>
                <a:lnTo>
                  <a:pt x="0" y="0"/>
                </a:lnTo>
                <a:lnTo>
                  <a:pt x="0" y="1287201"/>
                </a:lnTo>
                <a:lnTo>
                  <a:pt x="917131" y="1287201"/>
                </a:lnTo>
                <a:lnTo>
                  <a:pt x="917131" y="0"/>
                </a:lnTo>
                <a:close/>
              </a:path>
            </a:pathLst>
          </a:custGeom>
          <a:blipFill>
            <a:blip r:embed="rId14">
              <a:alphaModFix amt="47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000"/>
          </a:p>
        </p:txBody>
      </p:sp>
      <p:grpSp>
        <p:nvGrpSpPr>
          <p:cNvPr id="51" name="Group 34">
            <a:extLst>
              <a:ext uri="{FF2B5EF4-FFF2-40B4-BE49-F238E27FC236}">
                <a16:creationId xmlns:a16="http://schemas.microsoft.com/office/drawing/2014/main" id="{7F72DBFC-6692-DF10-A683-DAACC3ADEE75}"/>
              </a:ext>
            </a:extLst>
          </p:cNvPr>
          <p:cNvGrpSpPr/>
          <p:nvPr/>
        </p:nvGrpSpPr>
        <p:grpSpPr>
          <a:xfrm>
            <a:off x="4621264" y="4050898"/>
            <a:ext cx="192257" cy="170914"/>
            <a:chOff x="0" y="0"/>
            <a:chExt cx="6350000" cy="6350000"/>
          </a:xfrm>
        </p:grpSpPr>
        <p:sp>
          <p:nvSpPr>
            <p:cNvPr id="52" name="Freeform 35">
              <a:extLst>
                <a:ext uri="{FF2B5EF4-FFF2-40B4-BE49-F238E27FC236}">
                  <a16:creationId xmlns:a16="http://schemas.microsoft.com/office/drawing/2014/main" id="{60F37A78-8A64-431A-1499-271C0423A330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27843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53" name="Group 36">
            <a:extLst>
              <a:ext uri="{FF2B5EF4-FFF2-40B4-BE49-F238E27FC236}">
                <a16:creationId xmlns:a16="http://schemas.microsoft.com/office/drawing/2014/main" id="{5DA3EC8B-9042-EF14-C09B-FCE03C08137E}"/>
              </a:ext>
            </a:extLst>
          </p:cNvPr>
          <p:cNvGrpSpPr/>
          <p:nvPr/>
        </p:nvGrpSpPr>
        <p:grpSpPr>
          <a:xfrm>
            <a:off x="4555670" y="3837350"/>
            <a:ext cx="131188" cy="116625"/>
            <a:chOff x="0" y="0"/>
            <a:chExt cx="6350000" cy="6350000"/>
          </a:xfrm>
        </p:grpSpPr>
        <p:sp>
          <p:nvSpPr>
            <p:cNvPr id="54" name="Freeform 37">
              <a:extLst>
                <a:ext uri="{FF2B5EF4-FFF2-40B4-BE49-F238E27FC236}">
                  <a16:creationId xmlns:a16="http://schemas.microsoft.com/office/drawing/2014/main" id="{CCF952C3-9B6E-D442-6277-7B2C1988D0C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27843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55" name="Group 38">
            <a:extLst>
              <a:ext uri="{FF2B5EF4-FFF2-40B4-BE49-F238E27FC236}">
                <a16:creationId xmlns:a16="http://schemas.microsoft.com/office/drawing/2014/main" id="{A99B3D21-D930-2687-B561-88DAEB41238D}"/>
              </a:ext>
            </a:extLst>
          </p:cNvPr>
          <p:cNvGrpSpPr/>
          <p:nvPr/>
        </p:nvGrpSpPr>
        <p:grpSpPr>
          <a:xfrm>
            <a:off x="4757684" y="3677481"/>
            <a:ext cx="359666" cy="319739"/>
            <a:chOff x="0" y="0"/>
            <a:chExt cx="6350000" cy="6350000"/>
          </a:xfrm>
        </p:grpSpPr>
        <p:sp>
          <p:nvSpPr>
            <p:cNvPr id="56" name="Freeform 39">
              <a:extLst>
                <a:ext uri="{FF2B5EF4-FFF2-40B4-BE49-F238E27FC236}">
                  <a16:creationId xmlns:a16="http://schemas.microsoft.com/office/drawing/2014/main" id="{48FEE45C-3B87-F98D-1301-68324296ED8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15686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57" name="Group 40">
            <a:extLst>
              <a:ext uri="{FF2B5EF4-FFF2-40B4-BE49-F238E27FC236}">
                <a16:creationId xmlns:a16="http://schemas.microsoft.com/office/drawing/2014/main" id="{F33654F9-BA12-7634-F6DC-742AD90EA2C8}"/>
              </a:ext>
            </a:extLst>
          </p:cNvPr>
          <p:cNvGrpSpPr/>
          <p:nvPr/>
        </p:nvGrpSpPr>
        <p:grpSpPr>
          <a:xfrm>
            <a:off x="4839512" y="4528417"/>
            <a:ext cx="70008" cy="62236"/>
            <a:chOff x="0" y="0"/>
            <a:chExt cx="6350000" cy="6350000"/>
          </a:xfrm>
        </p:grpSpPr>
        <p:sp>
          <p:nvSpPr>
            <p:cNvPr id="58" name="Freeform 41">
              <a:extLst>
                <a:ext uri="{FF2B5EF4-FFF2-40B4-BE49-F238E27FC236}">
                  <a16:creationId xmlns:a16="http://schemas.microsoft.com/office/drawing/2014/main" id="{04261CC7-EA0C-5E30-76A1-1BB60BEA1F3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51765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grpSp>
        <p:nvGrpSpPr>
          <p:cNvPr id="59" name="Group 42">
            <a:extLst>
              <a:ext uri="{FF2B5EF4-FFF2-40B4-BE49-F238E27FC236}">
                <a16:creationId xmlns:a16="http://schemas.microsoft.com/office/drawing/2014/main" id="{9241B781-C1FB-66B9-30D3-EEA991F822CC}"/>
              </a:ext>
            </a:extLst>
          </p:cNvPr>
          <p:cNvGrpSpPr/>
          <p:nvPr/>
        </p:nvGrpSpPr>
        <p:grpSpPr>
          <a:xfrm>
            <a:off x="5162174" y="3439176"/>
            <a:ext cx="72252" cy="64232"/>
            <a:chOff x="0" y="0"/>
            <a:chExt cx="6350000" cy="6350000"/>
          </a:xfrm>
        </p:grpSpPr>
        <p:sp>
          <p:nvSpPr>
            <p:cNvPr id="60" name="Freeform 43">
              <a:extLst>
                <a:ext uri="{FF2B5EF4-FFF2-40B4-BE49-F238E27FC236}">
                  <a16:creationId xmlns:a16="http://schemas.microsoft.com/office/drawing/2014/main" id="{D16FE13A-64A0-49A3-68B1-D964881FBC4F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9DEF9">
                <a:alpha val="51765"/>
              </a:srgbClr>
            </a:solidFill>
          </p:spPr>
          <p:txBody>
            <a:bodyPr/>
            <a:lstStyle/>
            <a:p>
              <a:endParaRPr lang="en-US" sz="1000"/>
            </a:p>
          </p:txBody>
        </p:sp>
      </p:grpSp>
      <p:sp>
        <p:nvSpPr>
          <p:cNvPr id="61" name="TextBox 44">
            <a:extLst>
              <a:ext uri="{FF2B5EF4-FFF2-40B4-BE49-F238E27FC236}">
                <a16:creationId xmlns:a16="http://schemas.microsoft.com/office/drawing/2014/main" id="{92F9D1AC-AF84-9AB4-46FD-E810D50E4946}"/>
              </a:ext>
            </a:extLst>
          </p:cNvPr>
          <p:cNvSpPr txBox="1"/>
          <p:nvPr/>
        </p:nvSpPr>
        <p:spPr>
          <a:xfrm>
            <a:off x="7545253" y="3295625"/>
            <a:ext cx="1600989" cy="25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9"/>
              </a:lnSpc>
            </a:pPr>
            <a:r>
              <a:rPr lang="en-US" sz="1000" b="1">
                <a:solidFill>
                  <a:srgbClr val="000000"/>
                </a:solidFill>
                <a:latin typeface="Alegreya Sans Bold"/>
                <a:ea typeface="Alegreya Sans Bold"/>
                <a:cs typeface="Alegreya Sans Bold"/>
                <a:sym typeface="Alegreya Sans Bold"/>
              </a:rPr>
              <a:t>COMMUNICATION ISSUES </a:t>
            </a:r>
          </a:p>
        </p:txBody>
      </p:sp>
      <p:sp>
        <p:nvSpPr>
          <p:cNvPr id="62" name="TextBox 45">
            <a:extLst>
              <a:ext uri="{FF2B5EF4-FFF2-40B4-BE49-F238E27FC236}">
                <a16:creationId xmlns:a16="http://schemas.microsoft.com/office/drawing/2014/main" id="{1F479F6D-9A8B-A097-1F7E-3A13D4D4B9FB}"/>
              </a:ext>
            </a:extLst>
          </p:cNvPr>
          <p:cNvSpPr txBox="1"/>
          <p:nvPr/>
        </p:nvSpPr>
        <p:spPr>
          <a:xfrm>
            <a:off x="3243516" y="3098578"/>
            <a:ext cx="1600989" cy="25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9"/>
              </a:lnSpc>
            </a:pPr>
            <a:r>
              <a:rPr lang="en-US" sz="1000" b="1" dirty="0">
                <a:solidFill>
                  <a:srgbClr val="000000"/>
                </a:solidFill>
                <a:latin typeface="Alegreya Sans Bold"/>
                <a:ea typeface="Alegreya Sans Bold"/>
                <a:cs typeface="Alegreya Sans Bold"/>
                <a:sym typeface="Alegreya Sans Bold"/>
              </a:rPr>
              <a:t> LOGISTICS  INEFFICIENT </a:t>
            </a:r>
          </a:p>
        </p:txBody>
      </p:sp>
      <p:sp>
        <p:nvSpPr>
          <p:cNvPr id="63" name="TextBox 46">
            <a:extLst>
              <a:ext uri="{FF2B5EF4-FFF2-40B4-BE49-F238E27FC236}">
                <a16:creationId xmlns:a16="http://schemas.microsoft.com/office/drawing/2014/main" id="{C12D1F97-CF80-C86B-04B8-B44B854E923B}"/>
              </a:ext>
            </a:extLst>
          </p:cNvPr>
          <p:cNvSpPr txBox="1"/>
          <p:nvPr/>
        </p:nvSpPr>
        <p:spPr>
          <a:xfrm>
            <a:off x="4273971" y="4002987"/>
            <a:ext cx="1600989" cy="25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9"/>
              </a:lnSpc>
            </a:pPr>
            <a:r>
              <a:rPr lang="en-US" sz="1000" b="1">
                <a:solidFill>
                  <a:srgbClr val="000000"/>
                </a:solidFill>
                <a:latin typeface="Alegreya Sans Bold"/>
                <a:ea typeface="Alegreya Sans Bold"/>
                <a:cs typeface="Alegreya Sans Bold"/>
                <a:sym typeface="Alegreya Sans Bold"/>
              </a:rPr>
              <a:t>RE-WORK </a:t>
            </a:r>
          </a:p>
        </p:txBody>
      </p:sp>
      <p:sp>
        <p:nvSpPr>
          <p:cNvPr id="1024" name="TextBox 47">
            <a:extLst>
              <a:ext uri="{FF2B5EF4-FFF2-40B4-BE49-F238E27FC236}">
                <a16:creationId xmlns:a16="http://schemas.microsoft.com/office/drawing/2014/main" id="{F2CB3385-FC7B-CDFB-16F8-6F47592F8355}"/>
              </a:ext>
            </a:extLst>
          </p:cNvPr>
          <p:cNvSpPr txBox="1"/>
          <p:nvPr/>
        </p:nvSpPr>
        <p:spPr>
          <a:xfrm>
            <a:off x="7178564" y="4125311"/>
            <a:ext cx="1600989" cy="25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9"/>
              </a:lnSpc>
            </a:pPr>
            <a:r>
              <a:rPr lang="en-US" sz="1000" b="1">
                <a:solidFill>
                  <a:srgbClr val="000000"/>
                </a:solidFill>
                <a:latin typeface="Alegreya Sans Bold"/>
                <a:ea typeface="Alegreya Sans Bold"/>
                <a:cs typeface="Alegreya Sans Bold"/>
                <a:sym typeface="Alegreya Sans Bold"/>
              </a:rPr>
              <a:t>SAFETY ISSUES</a:t>
            </a:r>
          </a:p>
        </p:txBody>
      </p:sp>
      <p:sp>
        <p:nvSpPr>
          <p:cNvPr id="1025" name="TextBox 48">
            <a:extLst>
              <a:ext uri="{FF2B5EF4-FFF2-40B4-BE49-F238E27FC236}">
                <a16:creationId xmlns:a16="http://schemas.microsoft.com/office/drawing/2014/main" id="{68D7257F-92B2-CADE-B18D-3DA0C316BDB8}"/>
              </a:ext>
            </a:extLst>
          </p:cNvPr>
          <p:cNvSpPr txBox="1"/>
          <p:nvPr/>
        </p:nvSpPr>
        <p:spPr>
          <a:xfrm>
            <a:off x="6711580" y="4824485"/>
            <a:ext cx="1600989" cy="25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9"/>
              </a:lnSpc>
            </a:pPr>
            <a:r>
              <a:rPr lang="en-US" sz="1000" b="1">
                <a:solidFill>
                  <a:srgbClr val="000000"/>
                </a:solidFill>
                <a:latin typeface="Alegreya Sans Bold"/>
                <a:ea typeface="Alegreya Sans Bold"/>
                <a:cs typeface="Alegreya Sans Bold"/>
                <a:sym typeface="Alegreya Sans Bold"/>
              </a:rPr>
              <a:t>DESIGN CHANGES </a:t>
            </a:r>
          </a:p>
        </p:txBody>
      </p:sp>
      <p:sp>
        <p:nvSpPr>
          <p:cNvPr id="1027" name="TextBox 49">
            <a:extLst>
              <a:ext uri="{FF2B5EF4-FFF2-40B4-BE49-F238E27FC236}">
                <a16:creationId xmlns:a16="http://schemas.microsoft.com/office/drawing/2014/main" id="{F8DA9A7B-45F4-E09C-D031-050081B28AB5}"/>
              </a:ext>
            </a:extLst>
          </p:cNvPr>
          <p:cNvSpPr txBox="1"/>
          <p:nvPr/>
        </p:nvSpPr>
        <p:spPr>
          <a:xfrm>
            <a:off x="3336528" y="4841149"/>
            <a:ext cx="1600989" cy="25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9"/>
              </a:lnSpc>
            </a:pPr>
            <a:r>
              <a:rPr lang="en-US" sz="1000" b="1">
                <a:solidFill>
                  <a:srgbClr val="000000"/>
                </a:solidFill>
                <a:latin typeface="Alegreya Sans Bold"/>
                <a:ea typeface="Alegreya Sans Bold"/>
                <a:cs typeface="Alegreya Sans Bold"/>
                <a:sym typeface="Alegreya Sans Bold"/>
              </a:rPr>
              <a:t>LACK OF PRODUCTIVITY </a:t>
            </a:r>
          </a:p>
        </p:txBody>
      </p:sp>
      <p:sp>
        <p:nvSpPr>
          <p:cNvPr id="1028" name="TextBox 50">
            <a:extLst>
              <a:ext uri="{FF2B5EF4-FFF2-40B4-BE49-F238E27FC236}">
                <a16:creationId xmlns:a16="http://schemas.microsoft.com/office/drawing/2014/main" id="{BE97235B-0F88-4E2A-DB84-4BCF777CC83B}"/>
              </a:ext>
            </a:extLst>
          </p:cNvPr>
          <p:cNvSpPr txBox="1"/>
          <p:nvPr/>
        </p:nvSpPr>
        <p:spPr>
          <a:xfrm>
            <a:off x="5110592" y="5512362"/>
            <a:ext cx="1600989" cy="25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9"/>
              </a:lnSpc>
            </a:pPr>
            <a:r>
              <a:rPr lang="en-US" sz="1000" b="1">
                <a:solidFill>
                  <a:srgbClr val="000000"/>
                </a:solidFill>
                <a:latin typeface="Alegreya Sans Bold"/>
                <a:ea typeface="Alegreya Sans Bold"/>
                <a:cs typeface="Alegreya Sans Bold"/>
                <a:sym typeface="Alegreya Sans Bold"/>
              </a:rPr>
              <a:t>MATERIAL DELIVERY </a:t>
            </a:r>
          </a:p>
        </p:txBody>
      </p:sp>
      <p:sp>
        <p:nvSpPr>
          <p:cNvPr id="1029" name="TextBox 51">
            <a:extLst>
              <a:ext uri="{FF2B5EF4-FFF2-40B4-BE49-F238E27FC236}">
                <a16:creationId xmlns:a16="http://schemas.microsoft.com/office/drawing/2014/main" id="{86C608C0-CE39-D600-97CC-5C1AA5AF1840}"/>
              </a:ext>
            </a:extLst>
          </p:cNvPr>
          <p:cNvSpPr txBox="1"/>
          <p:nvPr/>
        </p:nvSpPr>
        <p:spPr>
          <a:xfrm>
            <a:off x="4734839" y="5744085"/>
            <a:ext cx="4575508" cy="22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"We’re constantly behind schedule because of delays in material delivery."</a:t>
            </a:r>
          </a:p>
        </p:txBody>
      </p:sp>
      <p:sp>
        <p:nvSpPr>
          <p:cNvPr id="1030" name="TextBox 52">
            <a:extLst>
              <a:ext uri="{FF2B5EF4-FFF2-40B4-BE49-F238E27FC236}">
                <a16:creationId xmlns:a16="http://schemas.microsoft.com/office/drawing/2014/main" id="{244348A2-BED9-9779-5774-B34B3CB7659A}"/>
              </a:ext>
            </a:extLst>
          </p:cNvPr>
          <p:cNvSpPr txBox="1"/>
          <p:nvPr/>
        </p:nvSpPr>
        <p:spPr>
          <a:xfrm>
            <a:off x="951168" y="4210556"/>
            <a:ext cx="4214378" cy="22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"Subcontractors don’t communicate properly, and it causes rework."</a:t>
            </a:r>
          </a:p>
        </p:txBody>
      </p:sp>
      <p:sp>
        <p:nvSpPr>
          <p:cNvPr id="1031" name="TextBox 53">
            <a:extLst>
              <a:ext uri="{FF2B5EF4-FFF2-40B4-BE49-F238E27FC236}">
                <a16:creationId xmlns:a16="http://schemas.microsoft.com/office/drawing/2014/main" id="{DD39D046-68B3-010F-A989-AF7B62A20E1B}"/>
              </a:ext>
            </a:extLst>
          </p:cNvPr>
          <p:cNvSpPr txBox="1"/>
          <p:nvPr/>
        </p:nvSpPr>
        <p:spPr>
          <a:xfrm>
            <a:off x="6819077" y="4342944"/>
            <a:ext cx="3819388" cy="22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"Safety protocols are not being followed consistently on-site."</a:t>
            </a:r>
          </a:p>
        </p:txBody>
      </p:sp>
      <p:sp>
        <p:nvSpPr>
          <p:cNvPr id="1032" name="TextBox 54">
            <a:extLst>
              <a:ext uri="{FF2B5EF4-FFF2-40B4-BE49-F238E27FC236}">
                <a16:creationId xmlns:a16="http://schemas.microsoft.com/office/drawing/2014/main" id="{91985392-B352-3D52-2ECF-E9DA95B83A4F}"/>
              </a:ext>
            </a:extLst>
          </p:cNvPr>
          <p:cNvSpPr txBox="1"/>
          <p:nvPr/>
        </p:nvSpPr>
        <p:spPr>
          <a:xfrm>
            <a:off x="1747966" y="3313281"/>
            <a:ext cx="3030561" cy="22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”Site logistics and material storage are a mess."</a:t>
            </a:r>
          </a:p>
        </p:txBody>
      </p:sp>
      <p:sp>
        <p:nvSpPr>
          <p:cNvPr id="1033" name="TextBox 55">
            <a:extLst>
              <a:ext uri="{FF2B5EF4-FFF2-40B4-BE49-F238E27FC236}">
                <a16:creationId xmlns:a16="http://schemas.microsoft.com/office/drawing/2014/main" id="{05F71FE7-4C1E-0A76-ADE1-8CDCB6111F1E}"/>
              </a:ext>
            </a:extLst>
          </p:cNvPr>
          <p:cNvSpPr txBox="1"/>
          <p:nvPr/>
        </p:nvSpPr>
        <p:spPr>
          <a:xfrm>
            <a:off x="6312748" y="5032092"/>
            <a:ext cx="4668386" cy="22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"Frequent design changes are disrupting our workflow and driving up costs."</a:t>
            </a:r>
          </a:p>
        </p:txBody>
      </p:sp>
      <p:sp>
        <p:nvSpPr>
          <p:cNvPr id="1034" name="TextBox 56">
            <a:extLst>
              <a:ext uri="{FF2B5EF4-FFF2-40B4-BE49-F238E27FC236}">
                <a16:creationId xmlns:a16="http://schemas.microsoft.com/office/drawing/2014/main" id="{225846D6-43BB-F571-2FA5-55B252AA2A72}"/>
              </a:ext>
            </a:extLst>
          </p:cNvPr>
          <p:cNvSpPr txBox="1"/>
          <p:nvPr/>
        </p:nvSpPr>
        <p:spPr>
          <a:xfrm>
            <a:off x="136514" y="5053431"/>
            <a:ext cx="4542412" cy="482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"Every day it feels like we’re struggling to keep up – crews are moving too slowly, and we're missing daily targets."</a:t>
            </a:r>
          </a:p>
        </p:txBody>
      </p:sp>
      <p:sp>
        <p:nvSpPr>
          <p:cNvPr id="1035" name="TextBox 57">
            <a:extLst>
              <a:ext uri="{FF2B5EF4-FFF2-40B4-BE49-F238E27FC236}">
                <a16:creationId xmlns:a16="http://schemas.microsoft.com/office/drawing/2014/main" id="{A192741C-60A4-163F-5A63-A9F7DAF0F24B}"/>
              </a:ext>
            </a:extLst>
          </p:cNvPr>
          <p:cNvSpPr txBox="1"/>
          <p:nvPr/>
        </p:nvSpPr>
        <p:spPr>
          <a:xfrm>
            <a:off x="7370821" y="3520097"/>
            <a:ext cx="4646747" cy="482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"Communication on-site is a mess – no one seems to be on the same page, and it’s causing constant mix-ups."</a:t>
            </a:r>
          </a:p>
        </p:txBody>
      </p:sp>
      <p:pic>
        <p:nvPicPr>
          <p:cNvPr id="1038" name="Graphic 1037" descr="Warning with solid fill">
            <a:extLst>
              <a:ext uri="{FF2B5EF4-FFF2-40B4-BE49-F238E27FC236}">
                <a16:creationId xmlns:a16="http://schemas.microsoft.com/office/drawing/2014/main" id="{C765CB68-5B3F-5F1F-DE44-BA78B4079C7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3548373" y="2097795"/>
            <a:ext cx="251580" cy="251580"/>
          </a:xfrm>
          <a:prstGeom prst="rect">
            <a:avLst/>
          </a:prstGeom>
        </p:spPr>
      </p:pic>
      <p:pic>
        <p:nvPicPr>
          <p:cNvPr id="1039" name="Graphic 1038" descr="Warning with solid fill">
            <a:extLst>
              <a:ext uri="{FF2B5EF4-FFF2-40B4-BE49-F238E27FC236}">
                <a16:creationId xmlns:a16="http://schemas.microsoft.com/office/drawing/2014/main" id="{81754F71-D9C3-EB7E-5EB9-01D41C45B50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3271285" y="2387803"/>
            <a:ext cx="251580" cy="25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96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4B73E-1C8E-EB41-22AC-DFDF35E48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>
            <a:extLst>
              <a:ext uri="{FF2B5EF4-FFF2-40B4-BE49-F238E27FC236}">
                <a16:creationId xmlns:a16="http://schemas.microsoft.com/office/drawing/2014/main" id="{6F77AD1C-10E7-C798-0636-DF7ECBC6AC15}"/>
              </a:ext>
            </a:extLst>
          </p:cNvPr>
          <p:cNvSpPr txBox="1"/>
          <p:nvPr/>
        </p:nvSpPr>
        <p:spPr>
          <a:xfrm>
            <a:off x="256455" y="1502383"/>
            <a:ext cx="7570383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0" i="0" dirty="0">
                <a:effectLst/>
                <a:latin typeface="+mj-lt"/>
                <a:cs typeface="Arial" panose="020B0604020202020204" pitchFamily="34" charset="0"/>
              </a:rPr>
              <a:t>Is a collaborative scheduling technique used in project management, particularly in construction and manufacturing industries</a:t>
            </a:r>
          </a:p>
          <a:p>
            <a:pPr algn="just"/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 algn="just"/>
            <a:r>
              <a:rPr lang="en-GB" sz="2400" dirty="0">
                <a:latin typeface="+mj-lt"/>
                <a:cs typeface="Arial" panose="020B0604020202020204" pitchFamily="34" charset="0"/>
              </a:rPr>
              <a:t>Involves stakeholders from various roles and disciplines coming together to plan the project. This collaboration encourages communication, coordination, and alignment of goals among team members.</a:t>
            </a:r>
          </a:p>
          <a:p>
            <a:pPr algn="just"/>
            <a:endParaRPr lang="en-US" sz="1600" dirty="0">
              <a:latin typeface="+mj-lt"/>
            </a:endParaRPr>
          </a:p>
        </p:txBody>
      </p:sp>
      <p:sp>
        <p:nvSpPr>
          <p:cNvPr id="6" name="CaixaDeTexto 4">
            <a:extLst>
              <a:ext uri="{FF2B5EF4-FFF2-40B4-BE49-F238E27FC236}">
                <a16:creationId xmlns:a16="http://schemas.microsoft.com/office/drawing/2014/main" id="{C529E832-2A31-08BF-8355-6F40C99BDF9A}"/>
              </a:ext>
            </a:extLst>
          </p:cNvPr>
          <p:cNvSpPr txBox="1"/>
          <p:nvPr/>
        </p:nvSpPr>
        <p:spPr>
          <a:xfrm>
            <a:off x="0" y="131484"/>
            <a:ext cx="994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What Is Collaborative Planning ? </a:t>
            </a:r>
          </a:p>
        </p:txBody>
      </p:sp>
      <p:pic>
        <p:nvPicPr>
          <p:cNvPr id="1026" name="Picture 2" descr="Using Pull Planning to Improve Efficiency">
            <a:extLst>
              <a:ext uri="{FF2B5EF4-FFF2-40B4-BE49-F238E27FC236}">
                <a16:creationId xmlns:a16="http://schemas.microsoft.com/office/drawing/2014/main" id="{4B6CB70D-6BDD-8DF2-C29F-E495E5DD52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73" b="11640"/>
          <a:stretch/>
        </p:blipFill>
        <p:spPr bwMode="auto">
          <a:xfrm>
            <a:off x="47455" y="-154111"/>
            <a:ext cx="12097089" cy="65912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clear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phic 11" descr="Cheers outline">
            <a:extLst>
              <a:ext uri="{FF2B5EF4-FFF2-40B4-BE49-F238E27FC236}">
                <a16:creationId xmlns:a16="http://schemas.microsoft.com/office/drawing/2014/main" id="{31AFD68F-1D4B-F923-9622-9FC9F915F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13800" y="3673725"/>
            <a:ext cx="2043590" cy="204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59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7CACF-6F50-07A5-37BB-65FC980E8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4">
            <a:extLst>
              <a:ext uri="{FF2B5EF4-FFF2-40B4-BE49-F238E27FC236}">
                <a16:creationId xmlns:a16="http://schemas.microsoft.com/office/drawing/2014/main" id="{936DA1CB-311A-8935-BABE-78F6F926A041}"/>
              </a:ext>
            </a:extLst>
          </p:cNvPr>
          <p:cNvSpPr txBox="1"/>
          <p:nvPr/>
        </p:nvSpPr>
        <p:spPr>
          <a:xfrm>
            <a:off x="0" y="131484"/>
            <a:ext cx="994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Why Collaborative Planning? </a:t>
            </a:r>
            <a:endParaRPr lang="en-GB" sz="2800" b="1" dirty="0">
              <a:solidFill>
                <a:schemeClr val="tx1"/>
              </a:solidFill>
            </a:endParaRPr>
          </a:p>
        </p:txBody>
      </p:sp>
      <p:pic>
        <p:nvPicPr>
          <p:cNvPr id="2" name="Imagem 8" descr="Forma&#10;&#10;Descrição gerada automaticamente">
            <a:extLst>
              <a:ext uri="{FF2B5EF4-FFF2-40B4-BE49-F238E27FC236}">
                <a16:creationId xmlns:a16="http://schemas.microsoft.com/office/drawing/2014/main" id="{4B549026-0036-42A4-FA15-CFDF82E49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2" y="1941796"/>
            <a:ext cx="5481698" cy="3426060"/>
          </a:xfrm>
          <a:prstGeom prst="rect">
            <a:avLst/>
          </a:prstGeom>
        </p:spPr>
      </p:pic>
      <p:sp>
        <p:nvSpPr>
          <p:cNvPr id="4" name="CaixaDeTexto 11">
            <a:extLst>
              <a:ext uri="{FF2B5EF4-FFF2-40B4-BE49-F238E27FC236}">
                <a16:creationId xmlns:a16="http://schemas.microsoft.com/office/drawing/2014/main" id="{C9280C4A-2FBA-68F9-7B5F-D84FD4273C56}"/>
              </a:ext>
            </a:extLst>
          </p:cNvPr>
          <p:cNvSpPr txBox="1"/>
          <p:nvPr/>
        </p:nvSpPr>
        <p:spPr>
          <a:xfrm>
            <a:off x="8057509" y="1371235"/>
            <a:ext cx="2237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2800" b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IE" dirty="0"/>
              <a:t>Emphasizes:</a:t>
            </a:r>
          </a:p>
        </p:txBody>
      </p:sp>
      <p:sp>
        <p:nvSpPr>
          <p:cNvPr id="5" name="CaixaDeTexto 12">
            <a:extLst>
              <a:ext uri="{FF2B5EF4-FFF2-40B4-BE49-F238E27FC236}">
                <a16:creationId xmlns:a16="http://schemas.microsoft.com/office/drawing/2014/main" id="{97B4ACDC-3D39-929C-076B-BFE4E082884D}"/>
              </a:ext>
            </a:extLst>
          </p:cNvPr>
          <p:cNvSpPr txBox="1"/>
          <p:nvPr/>
        </p:nvSpPr>
        <p:spPr>
          <a:xfrm>
            <a:off x="7990005" y="2243699"/>
            <a:ext cx="2372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i="0" u="none" strike="noStrike" dirty="0">
                <a:solidFill>
                  <a:srgbClr val="6B6B6B"/>
                </a:solidFill>
                <a:effectLst/>
                <a:latin typeface="Segoe UI" panose="020B0502040204020203" pitchFamily="34" charset="0"/>
              </a:rPr>
              <a:t>Control</a:t>
            </a:r>
            <a:r>
              <a:rPr lang="en-IE" sz="2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CaixaDeTexto 18">
            <a:extLst>
              <a:ext uri="{FF2B5EF4-FFF2-40B4-BE49-F238E27FC236}">
                <a16:creationId xmlns:a16="http://schemas.microsoft.com/office/drawing/2014/main" id="{F973C191-5D18-6FC4-C3FF-57FCED41214A}"/>
              </a:ext>
            </a:extLst>
          </p:cNvPr>
          <p:cNvSpPr txBox="1"/>
          <p:nvPr/>
        </p:nvSpPr>
        <p:spPr>
          <a:xfrm>
            <a:off x="7990005" y="3075485"/>
            <a:ext cx="2372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i="0" u="none" strike="noStrike" dirty="0">
                <a:solidFill>
                  <a:srgbClr val="6B6B6B"/>
                </a:solidFill>
                <a:effectLst/>
                <a:latin typeface="Segoe UI" panose="020B0502040204020203" pitchFamily="34" charset="0"/>
              </a:rPr>
              <a:t>Performance</a:t>
            </a:r>
            <a:r>
              <a:rPr lang="en-IE" sz="2400" b="1" dirty="0"/>
              <a:t> </a:t>
            </a:r>
          </a:p>
        </p:txBody>
      </p:sp>
      <p:sp>
        <p:nvSpPr>
          <p:cNvPr id="9" name="CaixaDeTexto 19">
            <a:extLst>
              <a:ext uri="{FF2B5EF4-FFF2-40B4-BE49-F238E27FC236}">
                <a16:creationId xmlns:a16="http://schemas.microsoft.com/office/drawing/2014/main" id="{EFCC3EC2-CC03-BC63-87F2-9E79CC112562}"/>
              </a:ext>
            </a:extLst>
          </p:cNvPr>
          <p:cNvSpPr txBox="1"/>
          <p:nvPr/>
        </p:nvSpPr>
        <p:spPr>
          <a:xfrm>
            <a:off x="7990005" y="3907271"/>
            <a:ext cx="2372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i="0" u="none" strike="noStrike" dirty="0">
                <a:solidFill>
                  <a:srgbClr val="6B6B6B"/>
                </a:solidFill>
                <a:effectLst/>
                <a:latin typeface="Segoe UI" panose="020B0502040204020203" pitchFamily="34" charset="0"/>
              </a:rPr>
              <a:t>Value</a:t>
            </a:r>
            <a:r>
              <a:rPr lang="en-IE" sz="2400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0" name="CaixaDeTexto 20">
            <a:extLst>
              <a:ext uri="{FF2B5EF4-FFF2-40B4-BE49-F238E27FC236}">
                <a16:creationId xmlns:a16="http://schemas.microsoft.com/office/drawing/2014/main" id="{F6EAECCC-579E-432F-F690-99CDA6CD7B52}"/>
              </a:ext>
            </a:extLst>
          </p:cNvPr>
          <p:cNvSpPr txBox="1"/>
          <p:nvPr/>
        </p:nvSpPr>
        <p:spPr>
          <a:xfrm>
            <a:off x="7990005" y="4739057"/>
            <a:ext cx="2372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i="0" u="none" strike="noStrike" dirty="0">
                <a:solidFill>
                  <a:srgbClr val="6B6B6B"/>
                </a:solidFill>
                <a:effectLst/>
                <a:latin typeface="Segoe UI" panose="020B0502040204020203" pitchFamily="34" charset="0"/>
              </a:rPr>
              <a:t>Delivery</a:t>
            </a:r>
            <a:endParaRPr lang="en-IE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0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DE74B-F89D-07C3-392C-8B558D89E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4">
            <a:extLst>
              <a:ext uri="{FF2B5EF4-FFF2-40B4-BE49-F238E27FC236}">
                <a16:creationId xmlns:a16="http://schemas.microsoft.com/office/drawing/2014/main" id="{CCC364DC-C5D6-F75A-67C8-8C3D80BC3360}"/>
              </a:ext>
            </a:extLst>
          </p:cNvPr>
          <p:cNvSpPr txBox="1"/>
          <p:nvPr/>
        </p:nvSpPr>
        <p:spPr>
          <a:xfrm>
            <a:off x="0" y="131484"/>
            <a:ext cx="994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Who Should Be Involved?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41BB14B-BE50-F4F1-5637-21AB8A2954B3}"/>
              </a:ext>
            </a:extLst>
          </p:cNvPr>
          <p:cNvGrpSpPr/>
          <p:nvPr/>
        </p:nvGrpSpPr>
        <p:grpSpPr>
          <a:xfrm>
            <a:off x="2361930" y="1161982"/>
            <a:ext cx="7178040" cy="4873753"/>
            <a:chOff x="5212112" y="3092113"/>
            <a:chExt cx="8577111" cy="5744114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3C980A98-4D5D-5FA3-2BDA-CFA7CC460013}"/>
                </a:ext>
              </a:extLst>
            </p:cNvPr>
            <p:cNvSpPr/>
            <p:nvPr/>
          </p:nvSpPr>
          <p:spPr>
            <a:xfrm flipV="1">
              <a:off x="8534885" y="3908704"/>
              <a:ext cx="1934066" cy="4110932"/>
            </a:xfrm>
            <a:prstGeom prst="line">
              <a:avLst/>
            </a:prstGeom>
            <a:ln w="38100" cap="rnd">
              <a:solidFill>
                <a:srgbClr val="40404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BFE857CC-9975-FA27-BD57-B148BC018F9D}"/>
                </a:ext>
              </a:extLst>
            </p:cNvPr>
            <p:cNvSpPr/>
            <p:nvPr/>
          </p:nvSpPr>
          <p:spPr>
            <a:xfrm>
              <a:off x="7508738" y="5159207"/>
              <a:ext cx="4013354" cy="1614355"/>
            </a:xfrm>
            <a:prstGeom prst="line">
              <a:avLst/>
            </a:prstGeom>
            <a:ln w="38100" cap="rnd">
              <a:solidFill>
                <a:srgbClr val="40404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AutoShape 4">
              <a:extLst>
                <a:ext uri="{FF2B5EF4-FFF2-40B4-BE49-F238E27FC236}">
                  <a16:creationId xmlns:a16="http://schemas.microsoft.com/office/drawing/2014/main" id="{F89343FE-C1AA-6C99-F494-F46EED1C639E}"/>
                </a:ext>
              </a:extLst>
            </p:cNvPr>
            <p:cNvSpPr/>
            <p:nvPr/>
          </p:nvSpPr>
          <p:spPr>
            <a:xfrm flipV="1">
              <a:off x="7487322" y="5158895"/>
              <a:ext cx="4005150" cy="1606039"/>
            </a:xfrm>
            <a:prstGeom prst="line">
              <a:avLst/>
            </a:prstGeom>
            <a:ln w="38100" cap="rnd">
              <a:solidFill>
                <a:srgbClr val="40404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" name="Group 5">
              <a:extLst>
                <a:ext uri="{FF2B5EF4-FFF2-40B4-BE49-F238E27FC236}">
                  <a16:creationId xmlns:a16="http://schemas.microsoft.com/office/drawing/2014/main" id="{CD219FBF-C83F-4EFA-8C02-5C3D06CBF500}"/>
                </a:ext>
              </a:extLst>
            </p:cNvPr>
            <p:cNvGrpSpPr/>
            <p:nvPr/>
          </p:nvGrpSpPr>
          <p:grpSpPr>
            <a:xfrm>
              <a:off x="6394642" y="3092113"/>
              <a:ext cx="2007648" cy="1069505"/>
              <a:chOff x="0" y="0"/>
              <a:chExt cx="812233" cy="432689"/>
            </a:xfrm>
          </p:grpSpPr>
          <p:sp>
            <p:nvSpPr>
              <p:cNvPr id="21" name="Freeform 6">
                <a:extLst>
                  <a:ext uri="{FF2B5EF4-FFF2-40B4-BE49-F238E27FC236}">
                    <a16:creationId xmlns:a16="http://schemas.microsoft.com/office/drawing/2014/main" id="{37605FB7-C232-9F8B-AF31-C30A0180C5FB}"/>
                  </a:ext>
                </a:extLst>
              </p:cNvPr>
              <p:cNvSpPr/>
              <p:nvPr/>
            </p:nvSpPr>
            <p:spPr>
              <a:xfrm>
                <a:off x="0" y="0"/>
                <a:ext cx="812233" cy="432689"/>
              </a:xfrm>
              <a:custGeom>
                <a:avLst/>
                <a:gdLst/>
                <a:ahLst/>
                <a:cxnLst/>
                <a:rect l="l" t="t" r="r" b="b"/>
                <a:pathLst>
                  <a:path w="812233" h="432689">
                    <a:moveTo>
                      <a:pt x="115686" y="0"/>
                    </a:moveTo>
                    <a:lnTo>
                      <a:pt x="696546" y="0"/>
                    </a:lnTo>
                    <a:cubicBezTo>
                      <a:pt x="727228" y="0"/>
                      <a:pt x="756654" y="12188"/>
                      <a:pt x="778349" y="33884"/>
                    </a:cubicBezTo>
                    <a:cubicBezTo>
                      <a:pt x="800045" y="55579"/>
                      <a:pt x="812233" y="85004"/>
                      <a:pt x="812233" y="115686"/>
                    </a:cubicBezTo>
                    <a:lnTo>
                      <a:pt x="812233" y="317003"/>
                    </a:lnTo>
                    <a:cubicBezTo>
                      <a:pt x="812233" y="347685"/>
                      <a:pt x="800045" y="377110"/>
                      <a:pt x="778349" y="398805"/>
                    </a:cubicBezTo>
                    <a:cubicBezTo>
                      <a:pt x="756654" y="420501"/>
                      <a:pt x="727228" y="432689"/>
                      <a:pt x="696546" y="432689"/>
                    </a:cubicBezTo>
                    <a:lnTo>
                      <a:pt x="115686" y="432689"/>
                    </a:lnTo>
                    <a:cubicBezTo>
                      <a:pt x="85004" y="432689"/>
                      <a:pt x="55579" y="420501"/>
                      <a:pt x="33884" y="398805"/>
                    </a:cubicBezTo>
                    <a:cubicBezTo>
                      <a:pt x="12188" y="377110"/>
                      <a:pt x="0" y="347685"/>
                      <a:pt x="0" y="317003"/>
                    </a:cubicBezTo>
                    <a:lnTo>
                      <a:pt x="0" y="115686"/>
                    </a:lnTo>
                    <a:cubicBezTo>
                      <a:pt x="0" y="85004"/>
                      <a:pt x="12188" y="55579"/>
                      <a:pt x="33884" y="33884"/>
                    </a:cubicBezTo>
                    <a:cubicBezTo>
                      <a:pt x="55579" y="12188"/>
                      <a:pt x="85004" y="0"/>
                      <a:pt x="1156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7">
                <a:extLst>
                  <a:ext uri="{FF2B5EF4-FFF2-40B4-BE49-F238E27FC236}">
                    <a16:creationId xmlns:a16="http://schemas.microsoft.com/office/drawing/2014/main" id="{FD1064EF-A294-7625-8B9E-889BB6604F4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233" cy="461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25" name="AutoShape 8">
              <a:extLst>
                <a:ext uri="{FF2B5EF4-FFF2-40B4-BE49-F238E27FC236}">
                  <a16:creationId xmlns:a16="http://schemas.microsoft.com/office/drawing/2014/main" id="{02921475-29FF-8AD2-B3CD-17477791ACF4}"/>
                </a:ext>
              </a:extLst>
            </p:cNvPr>
            <p:cNvSpPr/>
            <p:nvPr/>
          </p:nvSpPr>
          <p:spPr>
            <a:xfrm>
              <a:off x="8402289" y="3773359"/>
              <a:ext cx="2063182" cy="4247944"/>
            </a:xfrm>
            <a:prstGeom prst="line">
              <a:avLst/>
            </a:prstGeom>
            <a:ln w="38100" cap="rnd">
              <a:solidFill>
                <a:srgbClr val="40404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5CCF83B7-D638-2B00-7A1C-51763748860B}"/>
                </a:ext>
              </a:extLst>
            </p:cNvPr>
            <p:cNvSpPr/>
            <p:nvPr/>
          </p:nvSpPr>
          <p:spPr>
            <a:xfrm rot="-2700000">
              <a:off x="7083899" y="4441266"/>
              <a:ext cx="3571643" cy="1785822"/>
            </a:xfrm>
            <a:custGeom>
              <a:avLst/>
              <a:gdLst/>
              <a:ahLst/>
              <a:cxnLst/>
              <a:rect l="l" t="t" r="r" b="b"/>
              <a:pathLst>
                <a:path w="3571643" h="1785822">
                  <a:moveTo>
                    <a:pt x="0" y="0"/>
                  </a:moveTo>
                  <a:lnTo>
                    <a:pt x="3571644" y="0"/>
                  </a:lnTo>
                  <a:lnTo>
                    <a:pt x="3571644" y="1785822"/>
                  </a:lnTo>
                  <a:lnTo>
                    <a:pt x="0" y="1785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7B909AA7-0A11-233B-12F8-82F4E3DB9E32}"/>
                </a:ext>
              </a:extLst>
            </p:cNvPr>
            <p:cNvSpPr/>
            <p:nvPr/>
          </p:nvSpPr>
          <p:spPr>
            <a:xfrm rot="8100000">
              <a:off x="8346666" y="5704033"/>
              <a:ext cx="3571643" cy="1785822"/>
            </a:xfrm>
            <a:custGeom>
              <a:avLst/>
              <a:gdLst/>
              <a:ahLst/>
              <a:cxnLst/>
              <a:rect l="l" t="t" r="r" b="b"/>
              <a:pathLst>
                <a:path w="3571643" h="1785822">
                  <a:moveTo>
                    <a:pt x="0" y="0"/>
                  </a:moveTo>
                  <a:lnTo>
                    <a:pt x="3571643" y="0"/>
                  </a:lnTo>
                  <a:lnTo>
                    <a:pt x="3571643" y="1785821"/>
                  </a:lnTo>
                  <a:lnTo>
                    <a:pt x="0" y="17858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8" name="Group 11">
              <a:extLst>
                <a:ext uri="{FF2B5EF4-FFF2-40B4-BE49-F238E27FC236}">
                  <a16:creationId xmlns:a16="http://schemas.microsoft.com/office/drawing/2014/main" id="{6ED47A6D-9AFE-8B29-D8EB-9EB001849984}"/>
                </a:ext>
              </a:extLst>
            </p:cNvPr>
            <p:cNvGrpSpPr/>
            <p:nvPr/>
          </p:nvGrpSpPr>
          <p:grpSpPr>
            <a:xfrm>
              <a:off x="10598089" y="3092113"/>
              <a:ext cx="2007648" cy="1069505"/>
              <a:chOff x="0" y="0"/>
              <a:chExt cx="812233" cy="432689"/>
            </a:xfrm>
          </p:grpSpPr>
          <p:sp>
            <p:nvSpPr>
              <p:cNvPr id="29" name="Freeform 12">
                <a:extLst>
                  <a:ext uri="{FF2B5EF4-FFF2-40B4-BE49-F238E27FC236}">
                    <a16:creationId xmlns:a16="http://schemas.microsoft.com/office/drawing/2014/main" id="{3575E44B-8749-7C4B-3164-E20719BE27B9}"/>
                  </a:ext>
                </a:extLst>
              </p:cNvPr>
              <p:cNvSpPr/>
              <p:nvPr/>
            </p:nvSpPr>
            <p:spPr>
              <a:xfrm>
                <a:off x="0" y="0"/>
                <a:ext cx="812233" cy="432689"/>
              </a:xfrm>
              <a:custGeom>
                <a:avLst/>
                <a:gdLst/>
                <a:ahLst/>
                <a:cxnLst/>
                <a:rect l="l" t="t" r="r" b="b"/>
                <a:pathLst>
                  <a:path w="812233" h="432689">
                    <a:moveTo>
                      <a:pt x="115686" y="0"/>
                    </a:moveTo>
                    <a:lnTo>
                      <a:pt x="696546" y="0"/>
                    </a:lnTo>
                    <a:cubicBezTo>
                      <a:pt x="727228" y="0"/>
                      <a:pt x="756654" y="12188"/>
                      <a:pt x="778349" y="33884"/>
                    </a:cubicBezTo>
                    <a:cubicBezTo>
                      <a:pt x="800045" y="55579"/>
                      <a:pt x="812233" y="85004"/>
                      <a:pt x="812233" y="115686"/>
                    </a:cubicBezTo>
                    <a:lnTo>
                      <a:pt x="812233" y="317003"/>
                    </a:lnTo>
                    <a:cubicBezTo>
                      <a:pt x="812233" y="347685"/>
                      <a:pt x="800045" y="377110"/>
                      <a:pt x="778349" y="398805"/>
                    </a:cubicBezTo>
                    <a:cubicBezTo>
                      <a:pt x="756654" y="420501"/>
                      <a:pt x="727228" y="432689"/>
                      <a:pt x="696546" y="432689"/>
                    </a:cubicBezTo>
                    <a:lnTo>
                      <a:pt x="115686" y="432689"/>
                    </a:lnTo>
                    <a:cubicBezTo>
                      <a:pt x="85004" y="432689"/>
                      <a:pt x="55579" y="420501"/>
                      <a:pt x="33884" y="398805"/>
                    </a:cubicBezTo>
                    <a:cubicBezTo>
                      <a:pt x="12188" y="377110"/>
                      <a:pt x="0" y="347685"/>
                      <a:pt x="0" y="317003"/>
                    </a:cubicBezTo>
                    <a:lnTo>
                      <a:pt x="0" y="115686"/>
                    </a:lnTo>
                    <a:cubicBezTo>
                      <a:pt x="0" y="85004"/>
                      <a:pt x="12188" y="55579"/>
                      <a:pt x="33884" y="33884"/>
                    </a:cubicBezTo>
                    <a:cubicBezTo>
                      <a:pt x="55579" y="12188"/>
                      <a:pt x="85004" y="0"/>
                      <a:pt x="1156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13">
                <a:extLst>
                  <a:ext uri="{FF2B5EF4-FFF2-40B4-BE49-F238E27FC236}">
                    <a16:creationId xmlns:a16="http://schemas.microsoft.com/office/drawing/2014/main" id="{3BD5AAAE-F9A0-350E-C89C-CAE824FDA9FE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233" cy="461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1" name="Group 14">
              <a:extLst>
                <a:ext uri="{FF2B5EF4-FFF2-40B4-BE49-F238E27FC236}">
                  <a16:creationId xmlns:a16="http://schemas.microsoft.com/office/drawing/2014/main" id="{09E1D0AA-CE21-C106-1C72-DF7AE510C062}"/>
                </a:ext>
              </a:extLst>
            </p:cNvPr>
            <p:cNvGrpSpPr/>
            <p:nvPr/>
          </p:nvGrpSpPr>
          <p:grpSpPr>
            <a:xfrm>
              <a:off x="10290149" y="3315468"/>
              <a:ext cx="622796" cy="622796"/>
              <a:chOff x="0" y="0"/>
              <a:chExt cx="812800" cy="812800"/>
            </a:xfrm>
          </p:grpSpPr>
          <p:sp>
            <p:nvSpPr>
              <p:cNvPr id="32" name="Freeform 15">
                <a:extLst>
                  <a:ext uri="{FF2B5EF4-FFF2-40B4-BE49-F238E27FC236}">
                    <a16:creationId xmlns:a16="http://schemas.microsoft.com/office/drawing/2014/main" id="{6ABE6468-B80B-71D0-4538-FAAAF288057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B1B1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16">
                <a:extLst>
                  <a:ext uri="{FF2B5EF4-FFF2-40B4-BE49-F238E27FC236}">
                    <a16:creationId xmlns:a16="http://schemas.microsoft.com/office/drawing/2014/main" id="{973F3718-2C18-AAB7-CCAA-2A9172FE5AF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4" name="Group 17">
              <a:extLst>
                <a:ext uri="{FF2B5EF4-FFF2-40B4-BE49-F238E27FC236}">
                  <a16:creationId xmlns:a16="http://schemas.microsoft.com/office/drawing/2014/main" id="{3ED3B078-CF92-DA95-3FDA-39512625C59A}"/>
                </a:ext>
              </a:extLst>
            </p:cNvPr>
            <p:cNvGrpSpPr/>
            <p:nvPr/>
          </p:nvGrpSpPr>
          <p:grpSpPr>
            <a:xfrm>
              <a:off x="8090891" y="3315468"/>
              <a:ext cx="622796" cy="622796"/>
              <a:chOff x="0" y="0"/>
              <a:chExt cx="812800" cy="812800"/>
            </a:xfrm>
          </p:grpSpPr>
          <p:sp>
            <p:nvSpPr>
              <p:cNvPr id="35" name="Freeform 18">
                <a:extLst>
                  <a:ext uri="{FF2B5EF4-FFF2-40B4-BE49-F238E27FC236}">
                    <a16:creationId xmlns:a16="http://schemas.microsoft.com/office/drawing/2014/main" id="{FBB5BCCA-4A54-9E32-B6CF-830755B8263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B1B1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19">
                <a:extLst>
                  <a:ext uri="{FF2B5EF4-FFF2-40B4-BE49-F238E27FC236}">
                    <a16:creationId xmlns:a16="http://schemas.microsoft.com/office/drawing/2014/main" id="{C57B9D75-2E3A-4913-BA23-123BD7E28BD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37" name="TextBox 20">
              <a:extLst>
                <a:ext uri="{FF2B5EF4-FFF2-40B4-BE49-F238E27FC236}">
                  <a16:creationId xmlns:a16="http://schemas.microsoft.com/office/drawing/2014/main" id="{3636FBD3-A635-D102-BDB5-4769F3D72BE1}"/>
                </a:ext>
              </a:extLst>
            </p:cNvPr>
            <p:cNvSpPr txBox="1"/>
            <p:nvPr/>
          </p:nvSpPr>
          <p:spPr>
            <a:xfrm rot="-2700000">
              <a:off x="7963102" y="4831724"/>
              <a:ext cx="1161568" cy="3532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2"/>
                </a:lnSpc>
              </a:pPr>
              <a:r>
                <a:rPr lang="en-US" sz="1922" b="1" spc="153">
                  <a:solidFill>
                    <a:srgbClr val="404040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ON SITE</a:t>
              </a:r>
            </a:p>
          </p:txBody>
        </p:sp>
        <p:sp>
          <p:nvSpPr>
            <p:cNvPr id="38" name="TextBox 21">
              <a:extLst>
                <a:ext uri="{FF2B5EF4-FFF2-40B4-BE49-F238E27FC236}">
                  <a16:creationId xmlns:a16="http://schemas.microsoft.com/office/drawing/2014/main" id="{380C94B3-381E-F986-2969-209F9B47507B}"/>
                </a:ext>
              </a:extLst>
            </p:cNvPr>
            <p:cNvSpPr txBox="1"/>
            <p:nvPr/>
          </p:nvSpPr>
          <p:spPr>
            <a:xfrm rot="8100000">
              <a:off x="9708821" y="6700263"/>
              <a:ext cx="1366961" cy="390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2"/>
                </a:lnSpc>
              </a:pPr>
              <a:r>
                <a:rPr lang="en-US" sz="1922" b="1" spc="153">
                  <a:solidFill>
                    <a:srgbClr val="404040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OFF SITE </a:t>
              </a:r>
            </a:p>
          </p:txBody>
        </p:sp>
        <p:grpSp>
          <p:nvGrpSpPr>
            <p:cNvPr id="39" name="Group 22">
              <a:extLst>
                <a:ext uri="{FF2B5EF4-FFF2-40B4-BE49-F238E27FC236}">
                  <a16:creationId xmlns:a16="http://schemas.microsoft.com/office/drawing/2014/main" id="{7C109EB3-562B-94BD-2A49-4F832A9A2138}"/>
                </a:ext>
              </a:extLst>
            </p:cNvPr>
            <p:cNvGrpSpPr/>
            <p:nvPr/>
          </p:nvGrpSpPr>
          <p:grpSpPr>
            <a:xfrm>
              <a:off x="5212112" y="4508214"/>
              <a:ext cx="2007648" cy="1069505"/>
              <a:chOff x="0" y="0"/>
              <a:chExt cx="812233" cy="432689"/>
            </a:xfrm>
          </p:grpSpPr>
          <p:sp>
            <p:nvSpPr>
              <p:cNvPr id="40" name="Freeform 23">
                <a:extLst>
                  <a:ext uri="{FF2B5EF4-FFF2-40B4-BE49-F238E27FC236}">
                    <a16:creationId xmlns:a16="http://schemas.microsoft.com/office/drawing/2014/main" id="{3669D684-B973-6B11-C27E-F223F6BE205A}"/>
                  </a:ext>
                </a:extLst>
              </p:cNvPr>
              <p:cNvSpPr/>
              <p:nvPr/>
            </p:nvSpPr>
            <p:spPr>
              <a:xfrm>
                <a:off x="0" y="0"/>
                <a:ext cx="812233" cy="432689"/>
              </a:xfrm>
              <a:custGeom>
                <a:avLst/>
                <a:gdLst/>
                <a:ahLst/>
                <a:cxnLst/>
                <a:rect l="l" t="t" r="r" b="b"/>
                <a:pathLst>
                  <a:path w="812233" h="432689">
                    <a:moveTo>
                      <a:pt x="115686" y="0"/>
                    </a:moveTo>
                    <a:lnTo>
                      <a:pt x="696546" y="0"/>
                    </a:lnTo>
                    <a:cubicBezTo>
                      <a:pt x="727228" y="0"/>
                      <a:pt x="756654" y="12188"/>
                      <a:pt x="778349" y="33884"/>
                    </a:cubicBezTo>
                    <a:cubicBezTo>
                      <a:pt x="800045" y="55579"/>
                      <a:pt x="812233" y="85004"/>
                      <a:pt x="812233" y="115686"/>
                    </a:cubicBezTo>
                    <a:lnTo>
                      <a:pt x="812233" y="317003"/>
                    </a:lnTo>
                    <a:cubicBezTo>
                      <a:pt x="812233" y="347685"/>
                      <a:pt x="800045" y="377110"/>
                      <a:pt x="778349" y="398805"/>
                    </a:cubicBezTo>
                    <a:cubicBezTo>
                      <a:pt x="756654" y="420501"/>
                      <a:pt x="727228" y="432689"/>
                      <a:pt x="696546" y="432689"/>
                    </a:cubicBezTo>
                    <a:lnTo>
                      <a:pt x="115686" y="432689"/>
                    </a:lnTo>
                    <a:cubicBezTo>
                      <a:pt x="85004" y="432689"/>
                      <a:pt x="55579" y="420501"/>
                      <a:pt x="33884" y="398805"/>
                    </a:cubicBezTo>
                    <a:cubicBezTo>
                      <a:pt x="12188" y="377110"/>
                      <a:pt x="0" y="347685"/>
                      <a:pt x="0" y="317003"/>
                    </a:cubicBezTo>
                    <a:lnTo>
                      <a:pt x="0" y="115686"/>
                    </a:lnTo>
                    <a:cubicBezTo>
                      <a:pt x="0" y="85004"/>
                      <a:pt x="12188" y="55579"/>
                      <a:pt x="33884" y="33884"/>
                    </a:cubicBezTo>
                    <a:cubicBezTo>
                      <a:pt x="55579" y="12188"/>
                      <a:pt x="85004" y="0"/>
                      <a:pt x="1156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TextBox 24">
                <a:extLst>
                  <a:ext uri="{FF2B5EF4-FFF2-40B4-BE49-F238E27FC236}">
                    <a16:creationId xmlns:a16="http://schemas.microsoft.com/office/drawing/2014/main" id="{12CEA8F1-2A7E-AA37-8F3F-6E742D2749F9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233" cy="461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2" name="Group 25">
              <a:extLst>
                <a:ext uri="{FF2B5EF4-FFF2-40B4-BE49-F238E27FC236}">
                  <a16:creationId xmlns:a16="http://schemas.microsoft.com/office/drawing/2014/main" id="{DF7FB7D3-7884-2B81-F4DD-934ACDFC033D}"/>
                </a:ext>
              </a:extLst>
            </p:cNvPr>
            <p:cNvGrpSpPr/>
            <p:nvPr/>
          </p:nvGrpSpPr>
          <p:grpSpPr>
            <a:xfrm>
              <a:off x="6908361" y="4731569"/>
              <a:ext cx="622796" cy="622796"/>
              <a:chOff x="0" y="0"/>
              <a:chExt cx="812800" cy="812800"/>
            </a:xfrm>
          </p:grpSpPr>
          <p:sp>
            <p:nvSpPr>
              <p:cNvPr id="43" name="Freeform 26">
                <a:extLst>
                  <a:ext uri="{FF2B5EF4-FFF2-40B4-BE49-F238E27FC236}">
                    <a16:creationId xmlns:a16="http://schemas.microsoft.com/office/drawing/2014/main" id="{34C20C4B-6FB3-C20C-0B02-99441E0729D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B1B1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TextBox 27">
                <a:extLst>
                  <a:ext uri="{FF2B5EF4-FFF2-40B4-BE49-F238E27FC236}">
                    <a16:creationId xmlns:a16="http://schemas.microsoft.com/office/drawing/2014/main" id="{2665515B-2E14-49A2-EA1E-E0C6F7636828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5" name="Group 28">
              <a:extLst>
                <a:ext uri="{FF2B5EF4-FFF2-40B4-BE49-F238E27FC236}">
                  <a16:creationId xmlns:a16="http://schemas.microsoft.com/office/drawing/2014/main" id="{16A817A3-40E2-BF9A-1385-115FCC0BCE55}"/>
                </a:ext>
              </a:extLst>
            </p:cNvPr>
            <p:cNvGrpSpPr/>
            <p:nvPr/>
          </p:nvGrpSpPr>
          <p:grpSpPr>
            <a:xfrm>
              <a:off x="5212112" y="6355050"/>
              <a:ext cx="2007648" cy="1069505"/>
              <a:chOff x="0" y="0"/>
              <a:chExt cx="812233" cy="432689"/>
            </a:xfrm>
          </p:grpSpPr>
          <p:sp>
            <p:nvSpPr>
              <p:cNvPr id="46" name="Freeform 29">
                <a:extLst>
                  <a:ext uri="{FF2B5EF4-FFF2-40B4-BE49-F238E27FC236}">
                    <a16:creationId xmlns:a16="http://schemas.microsoft.com/office/drawing/2014/main" id="{FC31DD3F-3AC9-1733-C5EB-DE8C80AC10A9}"/>
                  </a:ext>
                </a:extLst>
              </p:cNvPr>
              <p:cNvSpPr/>
              <p:nvPr/>
            </p:nvSpPr>
            <p:spPr>
              <a:xfrm>
                <a:off x="0" y="0"/>
                <a:ext cx="812233" cy="432689"/>
              </a:xfrm>
              <a:custGeom>
                <a:avLst/>
                <a:gdLst/>
                <a:ahLst/>
                <a:cxnLst/>
                <a:rect l="l" t="t" r="r" b="b"/>
                <a:pathLst>
                  <a:path w="812233" h="432689">
                    <a:moveTo>
                      <a:pt x="115686" y="0"/>
                    </a:moveTo>
                    <a:lnTo>
                      <a:pt x="696546" y="0"/>
                    </a:lnTo>
                    <a:cubicBezTo>
                      <a:pt x="727228" y="0"/>
                      <a:pt x="756654" y="12188"/>
                      <a:pt x="778349" y="33884"/>
                    </a:cubicBezTo>
                    <a:cubicBezTo>
                      <a:pt x="800045" y="55579"/>
                      <a:pt x="812233" y="85004"/>
                      <a:pt x="812233" y="115686"/>
                    </a:cubicBezTo>
                    <a:lnTo>
                      <a:pt x="812233" y="317003"/>
                    </a:lnTo>
                    <a:cubicBezTo>
                      <a:pt x="812233" y="347685"/>
                      <a:pt x="800045" y="377110"/>
                      <a:pt x="778349" y="398805"/>
                    </a:cubicBezTo>
                    <a:cubicBezTo>
                      <a:pt x="756654" y="420501"/>
                      <a:pt x="727228" y="432689"/>
                      <a:pt x="696546" y="432689"/>
                    </a:cubicBezTo>
                    <a:lnTo>
                      <a:pt x="115686" y="432689"/>
                    </a:lnTo>
                    <a:cubicBezTo>
                      <a:pt x="85004" y="432689"/>
                      <a:pt x="55579" y="420501"/>
                      <a:pt x="33884" y="398805"/>
                    </a:cubicBezTo>
                    <a:cubicBezTo>
                      <a:pt x="12188" y="377110"/>
                      <a:pt x="0" y="347685"/>
                      <a:pt x="0" y="317003"/>
                    </a:cubicBezTo>
                    <a:lnTo>
                      <a:pt x="0" y="115686"/>
                    </a:lnTo>
                    <a:cubicBezTo>
                      <a:pt x="0" y="85004"/>
                      <a:pt x="12188" y="55579"/>
                      <a:pt x="33884" y="33884"/>
                    </a:cubicBezTo>
                    <a:cubicBezTo>
                      <a:pt x="55579" y="12188"/>
                      <a:pt x="85004" y="0"/>
                      <a:pt x="1156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30">
                <a:extLst>
                  <a:ext uri="{FF2B5EF4-FFF2-40B4-BE49-F238E27FC236}">
                    <a16:creationId xmlns:a16="http://schemas.microsoft.com/office/drawing/2014/main" id="{4EF814CA-8520-83E6-AD75-776F1A957DF9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233" cy="461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8" name="Group 31">
              <a:extLst>
                <a:ext uri="{FF2B5EF4-FFF2-40B4-BE49-F238E27FC236}">
                  <a16:creationId xmlns:a16="http://schemas.microsoft.com/office/drawing/2014/main" id="{9D3B4FFC-261B-11A4-3A29-52E81888A2CA}"/>
                </a:ext>
              </a:extLst>
            </p:cNvPr>
            <p:cNvGrpSpPr/>
            <p:nvPr/>
          </p:nvGrpSpPr>
          <p:grpSpPr>
            <a:xfrm>
              <a:off x="6864526" y="6578405"/>
              <a:ext cx="622796" cy="622796"/>
              <a:chOff x="0" y="0"/>
              <a:chExt cx="812800" cy="812800"/>
            </a:xfrm>
          </p:grpSpPr>
          <p:sp>
            <p:nvSpPr>
              <p:cNvPr id="49" name="Freeform 32">
                <a:extLst>
                  <a:ext uri="{FF2B5EF4-FFF2-40B4-BE49-F238E27FC236}">
                    <a16:creationId xmlns:a16="http://schemas.microsoft.com/office/drawing/2014/main" id="{C3F5FBC1-30B9-DDAC-C951-598FE15062B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B1B1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TextBox 33">
                <a:extLst>
                  <a:ext uri="{FF2B5EF4-FFF2-40B4-BE49-F238E27FC236}">
                    <a16:creationId xmlns:a16="http://schemas.microsoft.com/office/drawing/2014/main" id="{0FB167D9-8DBF-8CAB-76A7-EC20AE7C629C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51" name="Group 34">
              <a:extLst>
                <a:ext uri="{FF2B5EF4-FFF2-40B4-BE49-F238E27FC236}">
                  <a16:creationId xmlns:a16="http://schemas.microsoft.com/office/drawing/2014/main" id="{137DC5A1-7EF7-0FFE-CB48-9EA81C825633}"/>
                </a:ext>
              </a:extLst>
            </p:cNvPr>
            <p:cNvGrpSpPr/>
            <p:nvPr/>
          </p:nvGrpSpPr>
          <p:grpSpPr>
            <a:xfrm>
              <a:off x="6394642" y="7766722"/>
              <a:ext cx="2007648" cy="1069505"/>
              <a:chOff x="0" y="0"/>
              <a:chExt cx="812233" cy="432689"/>
            </a:xfrm>
          </p:grpSpPr>
          <p:sp>
            <p:nvSpPr>
              <p:cNvPr id="52" name="Freeform 35">
                <a:extLst>
                  <a:ext uri="{FF2B5EF4-FFF2-40B4-BE49-F238E27FC236}">
                    <a16:creationId xmlns:a16="http://schemas.microsoft.com/office/drawing/2014/main" id="{4049E223-7FA4-4462-F767-862D68378AE9}"/>
                  </a:ext>
                </a:extLst>
              </p:cNvPr>
              <p:cNvSpPr/>
              <p:nvPr/>
            </p:nvSpPr>
            <p:spPr>
              <a:xfrm>
                <a:off x="0" y="0"/>
                <a:ext cx="812233" cy="432689"/>
              </a:xfrm>
              <a:custGeom>
                <a:avLst/>
                <a:gdLst/>
                <a:ahLst/>
                <a:cxnLst/>
                <a:rect l="l" t="t" r="r" b="b"/>
                <a:pathLst>
                  <a:path w="812233" h="432689">
                    <a:moveTo>
                      <a:pt x="115686" y="0"/>
                    </a:moveTo>
                    <a:lnTo>
                      <a:pt x="696546" y="0"/>
                    </a:lnTo>
                    <a:cubicBezTo>
                      <a:pt x="727228" y="0"/>
                      <a:pt x="756654" y="12188"/>
                      <a:pt x="778349" y="33884"/>
                    </a:cubicBezTo>
                    <a:cubicBezTo>
                      <a:pt x="800045" y="55579"/>
                      <a:pt x="812233" y="85004"/>
                      <a:pt x="812233" y="115686"/>
                    </a:cubicBezTo>
                    <a:lnTo>
                      <a:pt x="812233" y="317003"/>
                    </a:lnTo>
                    <a:cubicBezTo>
                      <a:pt x="812233" y="347685"/>
                      <a:pt x="800045" y="377110"/>
                      <a:pt x="778349" y="398805"/>
                    </a:cubicBezTo>
                    <a:cubicBezTo>
                      <a:pt x="756654" y="420501"/>
                      <a:pt x="727228" y="432689"/>
                      <a:pt x="696546" y="432689"/>
                    </a:cubicBezTo>
                    <a:lnTo>
                      <a:pt x="115686" y="432689"/>
                    </a:lnTo>
                    <a:cubicBezTo>
                      <a:pt x="85004" y="432689"/>
                      <a:pt x="55579" y="420501"/>
                      <a:pt x="33884" y="398805"/>
                    </a:cubicBezTo>
                    <a:cubicBezTo>
                      <a:pt x="12188" y="377110"/>
                      <a:pt x="0" y="347685"/>
                      <a:pt x="0" y="317003"/>
                    </a:cubicBezTo>
                    <a:lnTo>
                      <a:pt x="0" y="115686"/>
                    </a:lnTo>
                    <a:cubicBezTo>
                      <a:pt x="0" y="85004"/>
                      <a:pt x="12188" y="55579"/>
                      <a:pt x="33884" y="33884"/>
                    </a:cubicBezTo>
                    <a:cubicBezTo>
                      <a:pt x="55579" y="12188"/>
                      <a:pt x="85004" y="0"/>
                      <a:pt x="1156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TextBox 36">
                <a:extLst>
                  <a:ext uri="{FF2B5EF4-FFF2-40B4-BE49-F238E27FC236}">
                    <a16:creationId xmlns:a16="http://schemas.microsoft.com/office/drawing/2014/main" id="{7ED1F1C4-DC2D-6206-09BF-B1274D30DDD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233" cy="461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54" name="Group 37">
              <a:extLst>
                <a:ext uri="{FF2B5EF4-FFF2-40B4-BE49-F238E27FC236}">
                  <a16:creationId xmlns:a16="http://schemas.microsoft.com/office/drawing/2014/main" id="{5AC221AE-6CAD-D858-E9ED-1297DB773939}"/>
                </a:ext>
              </a:extLst>
            </p:cNvPr>
            <p:cNvGrpSpPr/>
            <p:nvPr/>
          </p:nvGrpSpPr>
          <p:grpSpPr>
            <a:xfrm>
              <a:off x="8090891" y="7990077"/>
              <a:ext cx="622796" cy="622796"/>
              <a:chOff x="0" y="0"/>
              <a:chExt cx="812800" cy="812800"/>
            </a:xfrm>
          </p:grpSpPr>
          <p:sp>
            <p:nvSpPr>
              <p:cNvPr id="55" name="Freeform 38">
                <a:extLst>
                  <a:ext uri="{FF2B5EF4-FFF2-40B4-BE49-F238E27FC236}">
                    <a16:creationId xmlns:a16="http://schemas.microsoft.com/office/drawing/2014/main" id="{A1675880-4516-123A-8F32-DD25092B474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E2A8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39">
                <a:extLst>
                  <a:ext uri="{FF2B5EF4-FFF2-40B4-BE49-F238E27FC236}">
                    <a16:creationId xmlns:a16="http://schemas.microsoft.com/office/drawing/2014/main" id="{A7AA5629-E31E-E020-25C3-EF987AF604E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57" name="Group 40">
              <a:extLst>
                <a:ext uri="{FF2B5EF4-FFF2-40B4-BE49-F238E27FC236}">
                  <a16:creationId xmlns:a16="http://schemas.microsoft.com/office/drawing/2014/main" id="{B2B81423-EA20-57BB-7A13-F7FB474135B5}"/>
                </a:ext>
              </a:extLst>
            </p:cNvPr>
            <p:cNvGrpSpPr/>
            <p:nvPr/>
          </p:nvGrpSpPr>
          <p:grpSpPr>
            <a:xfrm>
              <a:off x="10598089" y="7766722"/>
              <a:ext cx="2007648" cy="1069505"/>
              <a:chOff x="0" y="0"/>
              <a:chExt cx="812233" cy="432689"/>
            </a:xfrm>
          </p:grpSpPr>
          <p:sp>
            <p:nvSpPr>
              <p:cNvPr id="58" name="Freeform 41">
                <a:extLst>
                  <a:ext uri="{FF2B5EF4-FFF2-40B4-BE49-F238E27FC236}">
                    <a16:creationId xmlns:a16="http://schemas.microsoft.com/office/drawing/2014/main" id="{5520D6FF-57F6-9EBA-DD4C-D78B6EBC2618}"/>
                  </a:ext>
                </a:extLst>
              </p:cNvPr>
              <p:cNvSpPr/>
              <p:nvPr/>
            </p:nvSpPr>
            <p:spPr>
              <a:xfrm>
                <a:off x="0" y="0"/>
                <a:ext cx="812233" cy="432689"/>
              </a:xfrm>
              <a:custGeom>
                <a:avLst/>
                <a:gdLst/>
                <a:ahLst/>
                <a:cxnLst/>
                <a:rect l="l" t="t" r="r" b="b"/>
                <a:pathLst>
                  <a:path w="812233" h="432689">
                    <a:moveTo>
                      <a:pt x="115686" y="0"/>
                    </a:moveTo>
                    <a:lnTo>
                      <a:pt x="696546" y="0"/>
                    </a:lnTo>
                    <a:cubicBezTo>
                      <a:pt x="727228" y="0"/>
                      <a:pt x="756654" y="12188"/>
                      <a:pt x="778349" y="33884"/>
                    </a:cubicBezTo>
                    <a:cubicBezTo>
                      <a:pt x="800045" y="55579"/>
                      <a:pt x="812233" y="85004"/>
                      <a:pt x="812233" y="115686"/>
                    </a:cubicBezTo>
                    <a:lnTo>
                      <a:pt x="812233" y="317003"/>
                    </a:lnTo>
                    <a:cubicBezTo>
                      <a:pt x="812233" y="347685"/>
                      <a:pt x="800045" y="377110"/>
                      <a:pt x="778349" y="398805"/>
                    </a:cubicBezTo>
                    <a:cubicBezTo>
                      <a:pt x="756654" y="420501"/>
                      <a:pt x="727228" y="432689"/>
                      <a:pt x="696546" y="432689"/>
                    </a:cubicBezTo>
                    <a:lnTo>
                      <a:pt x="115686" y="432689"/>
                    </a:lnTo>
                    <a:cubicBezTo>
                      <a:pt x="85004" y="432689"/>
                      <a:pt x="55579" y="420501"/>
                      <a:pt x="33884" y="398805"/>
                    </a:cubicBezTo>
                    <a:cubicBezTo>
                      <a:pt x="12188" y="377110"/>
                      <a:pt x="0" y="347685"/>
                      <a:pt x="0" y="317003"/>
                    </a:cubicBezTo>
                    <a:lnTo>
                      <a:pt x="0" y="115686"/>
                    </a:lnTo>
                    <a:cubicBezTo>
                      <a:pt x="0" y="85004"/>
                      <a:pt x="12188" y="55579"/>
                      <a:pt x="33884" y="33884"/>
                    </a:cubicBezTo>
                    <a:cubicBezTo>
                      <a:pt x="55579" y="12188"/>
                      <a:pt x="85004" y="0"/>
                      <a:pt x="1156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TextBox 42">
                <a:extLst>
                  <a:ext uri="{FF2B5EF4-FFF2-40B4-BE49-F238E27FC236}">
                    <a16:creationId xmlns:a16="http://schemas.microsoft.com/office/drawing/2014/main" id="{97AA7F8E-DF4F-D00D-D33F-770D844689CE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233" cy="461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60" name="Group 43">
              <a:extLst>
                <a:ext uri="{FF2B5EF4-FFF2-40B4-BE49-F238E27FC236}">
                  <a16:creationId xmlns:a16="http://schemas.microsoft.com/office/drawing/2014/main" id="{05E1EC8B-5C79-0655-717F-F2BC853A938C}"/>
                </a:ext>
              </a:extLst>
            </p:cNvPr>
            <p:cNvGrpSpPr/>
            <p:nvPr/>
          </p:nvGrpSpPr>
          <p:grpSpPr>
            <a:xfrm>
              <a:off x="10290149" y="7990077"/>
              <a:ext cx="622796" cy="622796"/>
              <a:chOff x="0" y="0"/>
              <a:chExt cx="812800" cy="812800"/>
            </a:xfrm>
          </p:grpSpPr>
          <p:sp>
            <p:nvSpPr>
              <p:cNvPr id="61" name="Freeform 44">
                <a:extLst>
                  <a:ext uri="{FF2B5EF4-FFF2-40B4-BE49-F238E27FC236}">
                    <a16:creationId xmlns:a16="http://schemas.microsoft.com/office/drawing/2014/main" id="{98D6465C-C218-A633-4EF6-335D9022F73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E2A8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TextBox 45">
                <a:extLst>
                  <a:ext uri="{FF2B5EF4-FFF2-40B4-BE49-F238E27FC236}">
                    <a16:creationId xmlns:a16="http://schemas.microsoft.com/office/drawing/2014/main" id="{2B05F5A1-7323-3AE0-BB7C-0380987856B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63" name="Group 46">
              <a:extLst>
                <a:ext uri="{FF2B5EF4-FFF2-40B4-BE49-F238E27FC236}">
                  <a16:creationId xmlns:a16="http://schemas.microsoft.com/office/drawing/2014/main" id="{D5A84BD8-B1D8-F6EC-98E8-9C8915F436E3}"/>
                </a:ext>
              </a:extLst>
            </p:cNvPr>
            <p:cNvGrpSpPr/>
            <p:nvPr/>
          </p:nvGrpSpPr>
          <p:grpSpPr>
            <a:xfrm>
              <a:off x="11781575" y="6355050"/>
              <a:ext cx="2007648" cy="1069505"/>
              <a:chOff x="0" y="0"/>
              <a:chExt cx="812233" cy="432689"/>
            </a:xfrm>
          </p:grpSpPr>
          <p:sp>
            <p:nvSpPr>
              <p:cNvPr id="64" name="Freeform 47">
                <a:extLst>
                  <a:ext uri="{FF2B5EF4-FFF2-40B4-BE49-F238E27FC236}">
                    <a16:creationId xmlns:a16="http://schemas.microsoft.com/office/drawing/2014/main" id="{60C6C870-87CF-2842-7DAC-B22F841BA3FF}"/>
                  </a:ext>
                </a:extLst>
              </p:cNvPr>
              <p:cNvSpPr/>
              <p:nvPr/>
            </p:nvSpPr>
            <p:spPr>
              <a:xfrm>
                <a:off x="0" y="0"/>
                <a:ext cx="812233" cy="432689"/>
              </a:xfrm>
              <a:custGeom>
                <a:avLst/>
                <a:gdLst/>
                <a:ahLst/>
                <a:cxnLst/>
                <a:rect l="l" t="t" r="r" b="b"/>
                <a:pathLst>
                  <a:path w="812233" h="432689">
                    <a:moveTo>
                      <a:pt x="115686" y="0"/>
                    </a:moveTo>
                    <a:lnTo>
                      <a:pt x="696546" y="0"/>
                    </a:lnTo>
                    <a:cubicBezTo>
                      <a:pt x="727228" y="0"/>
                      <a:pt x="756654" y="12188"/>
                      <a:pt x="778349" y="33884"/>
                    </a:cubicBezTo>
                    <a:cubicBezTo>
                      <a:pt x="800045" y="55579"/>
                      <a:pt x="812233" y="85004"/>
                      <a:pt x="812233" y="115686"/>
                    </a:cubicBezTo>
                    <a:lnTo>
                      <a:pt x="812233" y="317003"/>
                    </a:lnTo>
                    <a:cubicBezTo>
                      <a:pt x="812233" y="347685"/>
                      <a:pt x="800045" y="377110"/>
                      <a:pt x="778349" y="398805"/>
                    </a:cubicBezTo>
                    <a:cubicBezTo>
                      <a:pt x="756654" y="420501"/>
                      <a:pt x="727228" y="432689"/>
                      <a:pt x="696546" y="432689"/>
                    </a:cubicBezTo>
                    <a:lnTo>
                      <a:pt x="115686" y="432689"/>
                    </a:lnTo>
                    <a:cubicBezTo>
                      <a:pt x="85004" y="432689"/>
                      <a:pt x="55579" y="420501"/>
                      <a:pt x="33884" y="398805"/>
                    </a:cubicBezTo>
                    <a:cubicBezTo>
                      <a:pt x="12188" y="377110"/>
                      <a:pt x="0" y="347685"/>
                      <a:pt x="0" y="317003"/>
                    </a:cubicBezTo>
                    <a:lnTo>
                      <a:pt x="0" y="115686"/>
                    </a:lnTo>
                    <a:cubicBezTo>
                      <a:pt x="0" y="85004"/>
                      <a:pt x="12188" y="55579"/>
                      <a:pt x="33884" y="33884"/>
                    </a:cubicBezTo>
                    <a:cubicBezTo>
                      <a:pt x="55579" y="12188"/>
                      <a:pt x="85004" y="0"/>
                      <a:pt x="1156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TextBox 48">
                <a:extLst>
                  <a:ext uri="{FF2B5EF4-FFF2-40B4-BE49-F238E27FC236}">
                    <a16:creationId xmlns:a16="http://schemas.microsoft.com/office/drawing/2014/main" id="{03CE8701-774A-B790-5D91-6EFDC2DCCE3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233" cy="461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66" name="Group 49">
              <a:extLst>
                <a:ext uri="{FF2B5EF4-FFF2-40B4-BE49-F238E27FC236}">
                  <a16:creationId xmlns:a16="http://schemas.microsoft.com/office/drawing/2014/main" id="{CA3D27E6-6A3E-764C-D5BE-6F513362F39B}"/>
                </a:ext>
              </a:extLst>
            </p:cNvPr>
            <p:cNvGrpSpPr/>
            <p:nvPr/>
          </p:nvGrpSpPr>
          <p:grpSpPr>
            <a:xfrm>
              <a:off x="11499672" y="6578405"/>
              <a:ext cx="622796" cy="622796"/>
              <a:chOff x="0" y="0"/>
              <a:chExt cx="812800" cy="812800"/>
            </a:xfrm>
          </p:grpSpPr>
          <p:sp>
            <p:nvSpPr>
              <p:cNvPr id="67" name="Freeform 50">
                <a:extLst>
                  <a:ext uri="{FF2B5EF4-FFF2-40B4-BE49-F238E27FC236}">
                    <a16:creationId xmlns:a16="http://schemas.microsoft.com/office/drawing/2014/main" id="{9E417CFB-2D3B-3360-94BE-E92BAC01C30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E2A8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TextBox 51">
                <a:extLst>
                  <a:ext uri="{FF2B5EF4-FFF2-40B4-BE49-F238E27FC236}">
                    <a16:creationId xmlns:a16="http://schemas.microsoft.com/office/drawing/2014/main" id="{3B5C1227-478E-31F5-4588-E9D83C6AB7F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69" name="Group 52">
              <a:extLst>
                <a:ext uri="{FF2B5EF4-FFF2-40B4-BE49-F238E27FC236}">
                  <a16:creationId xmlns:a16="http://schemas.microsoft.com/office/drawing/2014/main" id="{28F1D358-30D0-4640-0CD9-22C96EE65231}"/>
                </a:ext>
              </a:extLst>
            </p:cNvPr>
            <p:cNvGrpSpPr/>
            <p:nvPr/>
          </p:nvGrpSpPr>
          <p:grpSpPr>
            <a:xfrm>
              <a:off x="11781575" y="4508214"/>
              <a:ext cx="2007648" cy="1069505"/>
              <a:chOff x="0" y="0"/>
              <a:chExt cx="812233" cy="432689"/>
            </a:xfrm>
          </p:grpSpPr>
          <p:sp>
            <p:nvSpPr>
              <p:cNvPr id="70" name="Freeform 53">
                <a:extLst>
                  <a:ext uri="{FF2B5EF4-FFF2-40B4-BE49-F238E27FC236}">
                    <a16:creationId xmlns:a16="http://schemas.microsoft.com/office/drawing/2014/main" id="{1C7935C1-4770-1C42-9811-B95AAEE5ABDD}"/>
                  </a:ext>
                </a:extLst>
              </p:cNvPr>
              <p:cNvSpPr/>
              <p:nvPr/>
            </p:nvSpPr>
            <p:spPr>
              <a:xfrm>
                <a:off x="0" y="0"/>
                <a:ext cx="812233" cy="432689"/>
              </a:xfrm>
              <a:custGeom>
                <a:avLst/>
                <a:gdLst/>
                <a:ahLst/>
                <a:cxnLst/>
                <a:rect l="l" t="t" r="r" b="b"/>
                <a:pathLst>
                  <a:path w="812233" h="432689">
                    <a:moveTo>
                      <a:pt x="115686" y="0"/>
                    </a:moveTo>
                    <a:lnTo>
                      <a:pt x="696546" y="0"/>
                    </a:lnTo>
                    <a:cubicBezTo>
                      <a:pt x="727228" y="0"/>
                      <a:pt x="756654" y="12188"/>
                      <a:pt x="778349" y="33884"/>
                    </a:cubicBezTo>
                    <a:cubicBezTo>
                      <a:pt x="800045" y="55579"/>
                      <a:pt x="812233" y="85004"/>
                      <a:pt x="812233" y="115686"/>
                    </a:cubicBezTo>
                    <a:lnTo>
                      <a:pt x="812233" y="317003"/>
                    </a:lnTo>
                    <a:cubicBezTo>
                      <a:pt x="812233" y="347685"/>
                      <a:pt x="800045" y="377110"/>
                      <a:pt x="778349" y="398805"/>
                    </a:cubicBezTo>
                    <a:cubicBezTo>
                      <a:pt x="756654" y="420501"/>
                      <a:pt x="727228" y="432689"/>
                      <a:pt x="696546" y="432689"/>
                    </a:cubicBezTo>
                    <a:lnTo>
                      <a:pt x="115686" y="432689"/>
                    </a:lnTo>
                    <a:cubicBezTo>
                      <a:pt x="85004" y="432689"/>
                      <a:pt x="55579" y="420501"/>
                      <a:pt x="33884" y="398805"/>
                    </a:cubicBezTo>
                    <a:cubicBezTo>
                      <a:pt x="12188" y="377110"/>
                      <a:pt x="0" y="347685"/>
                      <a:pt x="0" y="317003"/>
                    </a:cubicBezTo>
                    <a:lnTo>
                      <a:pt x="0" y="115686"/>
                    </a:lnTo>
                    <a:cubicBezTo>
                      <a:pt x="0" y="85004"/>
                      <a:pt x="12188" y="55579"/>
                      <a:pt x="33884" y="33884"/>
                    </a:cubicBezTo>
                    <a:cubicBezTo>
                      <a:pt x="55579" y="12188"/>
                      <a:pt x="85004" y="0"/>
                      <a:pt x="1156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TextBox 54">
                <a:extLst>
                  <a:ext uri="{FF2B5EF4-FFF2-40B4-BE49-F238E27FC236}">
                    <a16:creationId xmlns:a16="http://schemas.microsoft.com/office/drawing/2014/main" id="{916C11C7-E73B-C1AC-E6CD-83D785A0E50D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233" cy="461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72" name="Group 55">
              <a:extLst>
                <a:ext uri="{FF2B5EF4-FFF2-40B4-BE49-F238E27FC236}">
                  <a16:creationId xmlns:a16="http://schemas.microsoft.com/office/drawing/2014/main" id="{8179F01E-153B-1DE9-878F-E79E6DAC95DC}"/>
                </a:ext>
              </a:extLst>
            </p:cNvPr>
            <p:cNvGrpSpPr/>
            <p:nvPr/>
          </p:nvGrpSpPr>
          <p:grpSpPr>
            <a:xfrm>
              <a:off x="11470177" y="4731569"/>
              <a:ext cx="622796" cy="622796"/>
              <a:chOff x="0" y="0"/>
              <a:chExt cx="812800" cy="812800"/>
            </a:xfrm>
          </p:grpSpPr>
          <p:sp>
            <p:nvSpPr>
              <p:cNvPr id="73" name="Freeform 56">
                <a:extLst>
                  <a:ext uri="{FF2B5EF4-FFF2-40B4-BE49-F238E27FC236}">
                    <a16:creationId xmlns:a16="http://schemas.microsoft.com/office/drawing/2014/main" id="{BB74D7F8-2D67-4CEC-61EA-F6372D74782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E2A8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TextBox 57">
                <a:extLst>
                  <a:ext uri="{FF2B5EF4-FFF2-40B4-BE49-F238E27FC236}">
                    <a16:creationId xmlns:a16="http://schemas.microsoft.com/office/drawing/2014/main" id="{56CE3B4E-2D92-4EC0-AA9A-147F1376417A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75" name="AutoShape 58">
              <a:extLst>
                <a:ext uri="{FF2B5EF4-FFF2-40B4-BE49-F238E27FC236}">
                  <a16:creationId xmlns:a16="http://schemas.microsoft.com/office/drawing/2014/main" id="{5B4DFE04-B3C7-B043-44DD-A5C33BC7D7B8}"/>
                </a:ext>
              </a:extLst>
            </p:cNvPr>
            <p:cNvSpPr/>
            <p:nvPr/>
          </p:nvSpPr>
          <p:spPr>
            <a:xfrm flipV="1">
              <a:off x="8049353" y="4461137"/>
              <a:ext cx="2956175" cy="2956175"/>
            </a:xfrm>
            <a:prstGeom prst="line">
              <a:avLst/>
            </a:prstGeom>
            <a:ln w="180975" cap="flat">
              <a:solidFill>
                <a:srgbClr val="FFF6F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59">
              <a:extLst>
                <a:ext uri="{FF2B5EF4-FFF2-40B4-BE49-F238E27FC236}">
                  <a16:creationId xmlns:a16="http://schemas.microsoft.com/office/drawing/2014/main" id="{8E38755F-1705-CBC7-FC7A-B92CB32AEDF9}"/>
                </a:ext>
              </a:extLst>
            </p:cNvPr>
            <p:cNvSpPr/>
            <p:nvPr/>
          </p:nvSpPr>
          <p:spPr>
            <a:xfrm>
              <a:off x="8336599" y="4802120"/>
              <a:ext cx="2329010" cy="2326879"/>
            </a:xfrm>
            <a:custGeom>
              <a:avLst/>
              <a:gdLst/>
              <a:ahLst/>
              <a:cxnLst/>
              <a:rect l="l" t="t" r="r" b="b"/>
              <a:pathLst>
                <a:path w="2329010" h="2326879">
                  <a:moveTo>
                    <a:pt x="0" y="0"/>
                  </a:moveTo>
                  <a:lnTo>
                    <a:pt x="2329010" y="0"/>
                  </a:lnTo>
                  <a:lnTo>
                    <a:pt x="2329010" y="2326880"/>
                  </a:lnTo>
                  <a:lnTo>
                    <a:pt x="0" y="2326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8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77" name="Group 60">
              <a:extLst>
                <a:ext uri="{FF2B5EF4-FFF2-40B4-BE49-F238E27FC236}">
                  <a16:creationId xmlns:a16="http://schemas.microsoft.com/office/drawing/2014/main" id="{0443CD42-1290-5522-F232-EA08D2EA3675}"/>
                </a:ext>
              </a:extLst>
            </p:cNvPr>
            <p:cNvGrpSpPr/>
            <p:nvPr/>
          </p:nvGrpSpPr>
          <p:grpSpPr>
            <a:xfrm>
              <a:off x="8496580" y="4961035"/>
              <a:ext cx="2009049" cy="2009049"/>
              <a:chOff x="0" y="0"/>
              <a:chExt cx="812800" cy="812800"/>
            </a:xfrm>
          </p:grpSpPr>
          <p:sp>
            <p:nvSpPr>
              <p:cNvPr id="78" name="Freeform 61">
                <a:extLst>
                  <a:ext uri="{FF2B5EF4-FFF2-40B4-BE49-F238E27FC236}">
                    <a16:creationId xmlns:a16="http://schemas.microsoft.com/office/drawing/2014/main" id="{E5F266A3-F12C-78F7-9586-6BECC4634DB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0404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TextBox 62">
                <a:extLst>
                  <a:ext uri="{FF2B5EF4-FFF2-40B4-BE49-F238E27FC236}">
                    <a16:creationId xmlns:a16="http://schemas.microsoft.com/office/drawing/2014/main" id="{E9633C81-93A4-CF87-9205-A5C1E7287BCC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80" name="Freeform 63">
              <a:extLst>
                <a:ext uri="{FF2B5EF4-FFF2-40B4-BE49-F238E27FC236}">
                  <a16:creationId xmlns:a16="http://schemas.microsoft.com/office/drawing/2014/main" id="{EE1A6120-008B-7D89-0FF4-4A5E6835C568}"/>
                </a:ext>
              </a:extLst>
            </p:cNvPr>
            <p:cNvSpPr/>
            <p:nvPr/>
          </p:nvSpPr>
          <p:spPr>
            <a:xfrm>
              <a:off x="8651221" y="5180253"/>
              <a:ext cx="1427398" cy="1449135"/>
            </a:xfrm>
            <a:custGeom>
              <a:avLst/>
              <a:gdLst/>
              <a:ahLst/>
              <a:cxnLst/>
              <a:rect l="l" t="t" r="r" b="b"/>
              <a:pathLst>
                <a:path w="1427398" h="1449135">
                  <a:moveTo>
                    <a:pt x="0" y="0"/>
                  </a:moveTo>
                  <a:lnTo>
                    <a:pt x="1427398" y="0"/>
                  </a:lnTo>
                  <a:lnTo>
                    <a:pt x="1427398" y="1449135"/>
                  </a:lnTo>
                  <a:lnTo>
                    <a:pt x="0" y="1449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TextBox 64">
              <a:extLst>
                <a:ext uri="{FF2B5EF4-FFF2-40B4-BE49-F238E27FC236}">
                  <a16:creationId xmlns:a16="http://schemas.microsoft.com/office/drawing/2014/main" id="{2361A2DC-9876-B581-3B6D-C03C7572DABD}"/>
                </a:ext>
              </a:extLst>
            </p:cNvPr>
            <p:cNvSpPr txBox="1"/>
            <p:nvPr/>
          </p:nvSpPr>
          <p:spPr>
            <a:xfrm>
              <a:off x="10290149" y="3508948"/>
              <a:ext cx="622796" cy="264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2"/>
                </a:lnSpc>
              </a:pPr>
              <a:r>
                <a:rPr lang="en-US" sz="1922" b="1">
                  <a:solidFill>
                    <a:srgbClr val="404040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04</a:t>
              </a:r>
            </a:p>
          </p:txBody>
        </p:sp>
        <p:sp>
          <p:nvSpPr>
            <p:cNvPr id="82" name="TextBox 65">
              <a:extLst>
                <a:ext uri="{FF2B5EF4-FFF2-40B4-BE49-F238E27FC236}">
                  <a16:creationId xmlns:a16="http://schemas.microsoft.com/office/drawing/2014/main" id="{9958D416-2E09-1ACD-3B99-0FE881FF6DD5}"/>
                </a:ext>
              </a:extLst>
            </p:cNvPr>
            <p:cNvSpPr txBox="1"/>
            <p:nvPr/>
          </p:nvSpPr>
          <p:spPr>
            <a:xfrm>
              <a:off x="11470177" y="4925049"/>
              <a:ext cx="622796" cy="264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2"/>
                </a:lnSpc>
              </a:pPr>
              <a:r>
                <a:rPr lang="en-US" sz="1922" b="1">
                  <a:solidFill>
                    <a:srgbClr val="404040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01</a:t>
              </a:r>
            </a:p>
          </p:txBody>
        </p:sp>
        <p:sp>
          <p:nvSpPr>
            <p:cNvPr id="83" name="TextBox 66">
              <a:extLst>
                <a:ext uri="{FF2B5EF4-FFF2-40B4-BE49-F238E27FC236}">
                  <a16:creationId xmlns:a16="http://schemas.microsoft.com/office/drawing/2014/main" id="{55CB8DA3-C8E4-4C01-C4F9-AA9DEE799E40}"/>
                </a:ext>
              </a:extLst>
            </p:cNvPr>
            <p:cNvSpPr txBox="1"/>
            <p:nvPr/>
          </p:nvSpPr>
          <p:spPr>
            <a:xfrm>
              <a:off x="8090891" y="3508948"/>
              <a:ext cx="622796" cy="264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2"/>
                </a:lnSpc>
              </a:pPr>
              <a:r>
                <a:rPr lang="en-US" sz="1922" b="1">
                  <a:solidFill>
                    <a:srgbClr val="404040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03</a:t>
              </a:r>
            </a:p>
          </p:txBody>
        </p:sp>
        <p:sp>
          <p:nvSpPr>
            <p:cNvPr id="84" name="TextBox 67">
              <a:extLst>
                <a:ext uri="{FF2B5EF4-FFF2-40B4-BE49-F238E27FC236}">
                  <a16:creationId xmlns:a16="http://schemas.microsoft.com/office/drawing/2014/main" id="{27B43926-0D29-B681-4119-7ADD55E2197A}"/>
                </a:ext>
              </a:extLst>
            </p:cNvPr>
            <p:cNvSpPr txBox="1"/>
            <p:nvPr/>
          </p:nvSpPr>
          <p:spPr>
            <a:xfrm>
              <a:off x="6908361" y="4925049"/>
              <a:ext cx="622796" cy="264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2"/>
                </a:lnSpc>
              </a:pPr>
              <a:r>
                <a:rPr lang="en-US" sz="1922" b="1">
                  <a:solidFill>
                    <a:srgbClr val="404040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02</a:t>
              </a:r>
            </a:p>
          </p:txBody>
        </p:sp>
        <p:sp>
          <p:nvSpPr>
            <p:cNvPr id="85" name="TextBox 68">
              <a:extLst>
                <a:ext uri="{FF2B5EF4-FFF2-40B4-BE49-F238E27FC236}">
                  <a16:creationId xmlns:a16="http://schemas.microsoft.com/office/drawing/2014/main" id="{1BD78200-00DF-9DE8-7C76-1CC9AE2D50F2}"/>
                </a:ext>
              </a:extLst>
            </p:cNvPr>
            <p:cNvSpPr txBox="1"/>
            <p:nvPr/>
          </p:nvSpPr>
          <p:spPr>
            <a:xfrm>
              <a:off x="6864526" y="6771885"/>
              <a:ext cx="622796" cy="264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2"/>
                </a:lnSpc>
              </a:pPr>
              <a:r>
                <a:rPr lang="en-US" sz="1922" b="1">
                  <a:solidFill>
                    <a:srgbClr val="404040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01</a:t>
              </a:r>
            </a:p>
          </p:txBody>
        </p:sp>
        <p:sp>
          <p:nvSpPr>
            <p:cNvPr id="86" name="TextBox 69">
              <a:extLst>
                <a:ext uri="{FF2B5EF4-FFF2-40B4-BE49-F238E27FC236}">
                  <a16:creationId xmlns:a16="http://schemas.microsoft.com/office/drawing/2014/main" id="{2F899530-BA9A-F3DB-52F8-5768DE2691E6}"/>
                </a:ext>
              </a:extLst>
            </p:cNvPr>
            <p:cNvSpPr txBox="1"/>
            <p:nvPr/>
          </p:nvSpPr>
          <p:spPr>
            <a:xfrm>
              <a:off x="11508392" y="6771885"/>
              <a:ext cx="622796" cy="264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2"/>
                </a:lnSpc>
              </a:pPr>
              <a:r>
                <a:rPr lang="en-US" sz="1922" b="1">
                  <a:solidFill>
                    <a:srgbClr val="404040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02</a:t>
              </a:r>
            </a:p>
          </p:txBody>
        </p:sp>
        <p:sp>
          <p:nvSpPr>
            <p:cNvPr id="87" name="TextBox 70">
              <a:extLst>
                <a:ext uri="{FF2B5EF4-FFF2-40B4-BE49-F238E27FC236}">
                  <a16:creationId xmlns:a16="http://schemas.microsoft.com/office/drawing/2014/main" id="{573FBC22-3A91-7A6D-CE6D-E851A7B21825}"/>
                </a:ext>
              </a:extLst>
            </p:cNvPr>
            <p:cNvSpPr txBox="1"/>
            <p:nvPr/>
          </p:nvSpPr>
          <p:spPr>
            <a:xfrm>
              <a:off x="10290149" y="8183556"/>
              <a:ext cx="622796" cy="264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2"/>
                </a:lnSpc>
              </a:pPr>
              <a:r>
                <a:rPr lang="en-US" sz="1922" b="1">
                  <a:solidFill>
                    <a:srgbClr val="404040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03</a:t>
              </a:r>
            </a:p>
          </p:txBody>
        </p:sp>
        <p:sp>
          <p:nvSpPr>
            <p:cNvPr id="88" name="TextBox 71">
              <a:extLst>
                <a:ext uri="{FF2B5EF4-FFF2-40B4-BE49-F238E27FC236}">
                  <a16:creationId xmlns:a16="http://schemas.microsoft.com/office/drawing/2014/main" id="{31717BC0-F2E5-A319-CEC7-D063D032FC1F}"/>
                </a:ext>
              </a:extLst>
            </p:cNvPr>
            <p:cNvSpPr txBox="1"/>
            <p:nvPr/>
          </p:nvSpPr>
          <p:spPr>
            <a:xfrm>
              <a:off x="8090891" y="8183556"/>
              <a:ext cx="622796" cy="264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2"/>
                </a:lnSpc>
              </a:pPr>
              <a:r>
                <a:rPr lang="en-US" sz="1922" b="1">
                  <a:solidFill>
                    <a:srgbClr val="404040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04</a:t>
              </a:r>
            </a:p>
          </p:txBody>
        </p:sp>
        <p:sp>
          <p:nvSpPr>
            <p:cNvPr id="89" name="TextBox 72">
              <a:extLst>
                <a:ext uri="{FF2B5EF4-FFF2-40B4-BE49-F238E27FC236}">
                  <a16:creationId xmlns:a16="http://schemas.microsoft.com/office/drawing/2014/main" id="{4F2284DC-940C-993D-44EC-CB1977A76180}"/>
                </a:ext>
              </a:extLst>
            </p:cNvPr>
            <p:cNvSpPr txBox="1"/>
            <p:nvPr/>
          </p:nvSpPr>
          <p:spPr>
            <a:xfrm>
              <a:off x="12180171" y="4773233"/>
              <a:ext cx="1462424" cy="5394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09"/>
                </a:lnSpc>
                <a:spcBef>
                  <a:spcPct val="0"/>
                </a:spcBef>
              </a:pPr>
              <a:r>
                <a:rPr lang="en-US" sz="1281" b="1" u="none" strike="noStrike">
                  <a:solidFill>
                    <a:srgbClr val="40404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Architects and Designers</a:t>
              </a:r>
            </a:p>
            <a:p>
              <a:pPr marL="0" lvl="0" indent="0" algn="ctr">
                <a:lnSpc>
                  <a:spcPts val="1409"/>
                </a:lnSpc>
                <a:spcBef>
                  <a:spcPct val="0"/>
                </a:spcBef>
              </a:pPr>
              <a:endParaRPr lang="en-US" sz="1281" b="1" u="none" strike="noStrik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90" name="TextBox 73">
              <a:extLst>
                <a:ext uri="{FF2B5EF4-FFF2-40B4-BE49-F238E27FC236}">
                  <a16:creationId xmlns:a16="http://schemas.microsoft.com/office/drawing/2014/main" id="{BCF8A2F9-A2AD-FEC4-5747-DC01014DA695}"/>
                </a:ext>
              </a:extLst>
            </p:cNvPr>
            <p:cNvSpPr txBox="1"/>
            <p:nvPr/>
          </p:nvSpPr>
          <p:spPr>
            <a:xfrm>
              <a:off x="12180170" y="6794466"/>
              <a:ext cx="1333714" cy="423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09"/>
                </a:lnSpc>
              </a:pPr>
              <a:r>
                <a:rPr lang="en-US" sz="1281" b="1" dirty="0">
                  <a:solidFill>
                    <a:srgbClr val="40404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Engineers &amp; Technicians  </a:t>
              </a:r>
            </a:p>
          </p:txBody>
        </p:sp>
        <p:sp>
          <p:nvSpPr>
            <p:cNvPr id="91" name="TextBox 74">
              <a:extLst>
                <a:ext uri="{FF2B5EF4-FFF2-40B4-BE49-F238E27FC236}">
                  <a16:creationId xmlns:a16="http://schemas.microsoft.com/office/drawing/2014/main" id="{1A486839-651C-62EC-49C9-9B792B421EC7}"/>
                </a:ext>
              </a:extLst>
            </p:cNvPr>
            <p:cNvSpPr txBox="1"/>
            <p:nvPr/>
          </p:nvSpPr>
          <p:spPr>
            <a:xfrm>
              <a:off x="11005528" y="3543634"/>
              <a:ext cx="1300642" cy="3650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09"/>
                </a:lnSpc>
                <a:spcBef>
                  <a:spcPct val="0"/>
                </a:spcBef>
              </a:pPr>
              <a:r>
                <a:rPr lang="en-US" sz="1281" b="1" u="none" strike="noStrike">
                  <a:solidFill>
                    <a:srgbClr val="40404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Safety Officers</a:t>
              </a:r>
            </a:p>
            <a:p>
              <a:pPr marL="0" lvl="0" indent="0" algn="ctr">
                <a:lnSpc>
                  <a:spcPts val="1409"/>
                </a:lnSpc>
                <a:spcBef>
                  <a:spcPct val="0"/>
                </a:spcBef>
              </a:pPr>
              <a:endParaRPr lang="en-US" sz="1281" b="1" u="none" strike="noStrik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92" name="TextBox 75">
              <a:extLst>
                <a:ext uri="{FF2B5EF4-FFF2-40B4-BE49-F238E27FC236}">
                  <a16:creationId xmlns:a16="http://schemas.microsoft.com/office/drawing/2014/main" id="{083DD015-0564-EFCB-2E9C-5A50F8D80B24}"/>
                </a:ext>
              </a:extLst>
            </p:cNvPr>
            <p:cNvSpPr txBox="1"/>
            <p:nvPr/>
          </p:nvSpPr>
          <p:spPr>
            <a:xfrm>
              <a:off x="6550829" y="3480373"/>
              <a:ext cx="1498524" cy="3650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09"/>
                </a:lnSpc>
                <a:spcBef>
                  <a:spcPct val="0"/>
                </a:spcBef>
              </a:pPr>
              <a:r>
                <a:rPr lang="en-US" sz="1281" b="1" u="none" strike="noStrike">
                  <a:solidFill>
                    <a:srgbClr val="40404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Subcontractors</a:t>
              </a:r>
            </a:p>
            <a:p>
              <a:pPr marL="0" lvl="0" indent="0" algn="ctr">
                <a:lnSpc>
                  <a:spcPts val="1409"/>
                </a:lnSpc>
                <a:spcBef>
                  <a:spcPct val="0"/>
                </a:spcBef>
              </a:pPr>
              <a:endParaRPr lang="en-US" sz="1281" b="1" u="none" strike="noStrik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93" name="TextBox 76">
              <a:extLst>
                <a:ext uri="{FF2B5EF4-FFF2-40B4-BE49-F238E27FC236}">
                  <a16:creationId xmlns:a16="http://schemas.microsoft.com/office/drawing/2014/main" id="{3C3EAAFA-B984-E272-D97A-9B38AAE5B0CA}"/>
                </a:ext>
              </a:extLst>
            </p:cNvPr>
            <p:cNvSpPr txBox="1"/>
            <p:nvPr/>
          </p:nvSpPr>
          <p:spPr>
            <a:xfrm>
              <a:off x="5387501" y="4896474"/>
              <a:ext cx="1477025" cy="3650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09"/>
                </a:lnSpc>
              </a:pPr>
              <a:r>
                <a:rPr lang="en-US" sz="1281" b="1">
                  <a:solidFill>
                    <a:srgbClr val="40404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Site Supervisor</a:t>
              </a:r>
            </a:p>
            <a:p>
              <a:pPr algn="ctr">
                <a:lnSpc>
                  <a:spcPts val="1409"/>
                </a:lnSpc>
              </a:pPr>
              <a:endParaRPr lang="en-US" sz="1281" b="1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94" name="TextBox 77">
              <a:extLst>
                <a:ext uri="{FF2B5EF4-FFF2-40B4-BE49-F238E27FC236}">
                  <a16:creationId xmlns:a16="http://schemas.microsoft.com/office/drawing/2014/main" id="{2002F348-E92A-39FB-DB45-C3E8440C301F}"/>
                </a:ext>
              </a:extLst>
            </p:cNvPr>
            <p:cNvSpPr txBox="1"/>
            <p:nvPr/>
          </p:nvSpPr>
          <p:spPr>
            <a:xfrm>
              <a:off x="5404770" y="6763929"/>
              <a:ext cx="1355762" cy="3650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09"/>
                </a:lnSpc>
              </a:pPr>
              <a:r>
                <a:rPr lang="en-US" sz="1281" b="1">
                  <a:solidFill>
                    <a:srgbClr val="40404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Project Manager</a:t>
              </a:r>
            </a:p>
            <a:p>
              <a:pPr algn="ctr">
                <a:lnSpc>
                  <a:spcPts val="1409"/>
                </a:lnSpc>
              </a:pPr>
              <a:endParaRPr lang="en-US" sz="1281" b="1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95" name="TextBox 78">
              <a:extLst>
                <a:ext uri="{FF2B5EF4-FFF2-40B4-BE49-F238E27FC236}">
                  <a16:creationId xmlns:a16="http://schemas.microsoft.com/office/drawing/2014/main" id="{2B6871C9-396C-E46E-995F-99F8BEB40FC6}"/>
                </a:ext>
              </a:extLst>
            </p:cNvPr>
            <p:cNvSpPr txBox="1"/>
            <p:nvPr/>
          </p:nvSpPr>
          <p:spPr>
            <a:xfrm>
              <a:off x="11033991" y="8247802"/>
              <a:ext cx="1295663" cy="3650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09"/>
                </a:lnSpc>
                <a:spcBef>
                  <a:spcPct val="0"/>
                </a:spcBef>
              </a:pPr>
              <a:r>
                <a:rPr lang="en-US" sz="1281" b="1" u="none" strike="noStrike">
                  <a:solidFill>
                    <a:srgbClr val="40404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Clients/Owners</a:t>
              </a:r>
            </a:p>
            <a:p>
              <a:pPr marL="0" lvl="0" indent="0" algn="ctr">
                <a:lnSpc>
                  <a:spcPts val="1409"/>
                </a:lnSpc>
                <a:spcBef>
                  <a:spcPct val="0"/>
                </a:spcBef>
              </a:pPr>
              <a:endParaRPr lang="en-US" sz="1281" b="1" u="none" strike="noStrik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96" name="TextBox 79">
              <a:extLst>
                <a:ext uri="{FF2B5EF4-FFF2-40B4-BE49-F238E27FC236}">
                  <a16:creationId xmlns:a16="http://schemas.microsoft.com/office/drawing/2014/main" id="{0C529AA5-A5C9-BFE0-80ED-0059CC0AA667}"/>
                </a:ext>
              </a:extLst>
            </p:cNvPr>
            <p:cNvSpPr txBox="1"/>
            <p:nvPr/>
          </p:nvSpPr>
          <p:spPr>
            <a:xfrm>
              <a:off x="6612120" y="8178234"/>
              <a:ext cx="1572692" cy="5394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09"/>
                </a:lnSpc>
              </a:pPr>
              <a:r>
                <a:rPr lang="en-US" sz="1281" b="1">
                  <a:solidFill>
                    <a:srgbClr val="40404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Suppliers and Vendors</a:t>
              </a:r>
            </a:p>
            <a:p>
              <a:pPr algn="ctr">
                <a:lnSpc>
                  <a:spcPts val="1409"/>
                </a:lnSpc>
              </a:pPr>
              <a:endParaRPr lang="en-US" sz="1281" b="1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30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77793-D9E1-4BBF-B0C6-9F1A1849B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4">
            <a:extLst>
              <a:ext uri="{FF2B5EF4-FFF2-40B4-BE49-F238E27FC236}">
                <a16:creationId xmlns:a16="http://schemas.microsoft.com/office/drawing/2014/main" id="{4F8032C2-0B6A-A843-662F-ADE889841F45}"/>
              </a:ext>
            </a:extLst>
          </p:cNvPr>
          <p:cNvSpPr txBox="1"/>
          <p:nvPr/>
        </p:nvSpPr>
        <p:spPr>
          <a:xfrm>
            <a:off x="101600" y="144184"/>
            <a:ext cx="994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What’s the best way to start?</a:t>
            </a:r>
            <a:endParaRPr lang="en-GB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445D93-B48D-3F8E-A330-A66AF2B1B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31" b="16586"/>
          <a:stretch/>
        </p:blipFill>
        <p:spPr>
          <a:xfrm>
            <a:off x="214281" y="1181100"/>
            <a:ext cx="11124786" cy="449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72BE81-C8A7-57DB-C6F6-757726153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31" b="16586"/>
          <a:stretch/>
        </p:blipFill>
        <p:spPr>
          <a:xfrm>
            <a:off x="315881" y="1295400"/>
            <a:ext cx="11124786" cy="449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504798-71B7-1DCF-15CB-2F01F19D0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31" b="16586"/>
          <a:stretch/>
        </p:blipFill>
        <p:spPr>
          <a:xfrm>
            <a:off x="533607" y="1295400"/>
            <a:ext cx="11124786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6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9AC28-1076-2658-5E22-54B25507F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4">
            <a:extLst>
              <a:ext uri="{FF2B5EF4-FFF2-40B4-BE49-F238E27FC236}">
                <a16:creationId xmlns:a16="http://schemas.microsoft.com/office/drawing/2014/main" id="{A615DF78-A0F8-A77D-95D3-8B13775E55F2}"/>
              </a:ext>
            </a:extLst>
          </p:cNvPr>
          <p:cNvSpPr txBox="1"/>
          <p:nvPr/>
        </p:nvSpPr>
        <p:spPr>
          <a:xfrm>
            <a:off x="101600" y="144184"/>
            <a:ext cx="994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Clear Vision, WBS and Goals </a:t>
            </a:r>
            <a:endParaRPr lang="en-GB" sz="2800" b="1" dirty="0"/>
          </a:p>
        </p:txBody>
      </p:sp>
      <p:pic>
        <p:nvPicPr>
          <p:cNvPr id="9" name="Picture 8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413B738A-4CE3-8927-6FE2-E4E119B0AF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175" t="8512" r="10123" b="17069"/>
          <a:stretch/>
        </p:blipFill>
        <p:spPr>
          <a:xfrm>
            <a:off x="1182821" y="936900"/>
            <a:ext cx="9826357" cy="529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24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EFEEC-0FEC-11C2-2A06-9F8EC4060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4">
            <a:extLst>
              <a:ext uri="{FF2B5EF4-FFF2-40B4-BE49-F238E27FC236}">
                <a16:creationId xmlns:a16="http://schemas.microsoft.com/office/drawing/2014/main" id="{735136ED-DB17-FA10-877C-9E1FE90D32CC}"/>
              </a:ext>
            </a:extLst>
          </p:cNvPr>
          <p:cNvSpPr txBox="1"/>
          <p:nvPr/>
        </p:nvSpPr>
        <p:spPr>
          <a:xfrm>
            <a:off x="101600" y="144184"/>
            <a:ext cx="994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Set up Schedule </a:t>
            </a:r>
            <a:endParaRPr lang="en-GB" sz="2800" b="1" dirty="0"/>
          </a:p>
        </p:txBody>
      </p:sp>
      <p:grpSp>
        <p:nvGrpSpPr>
          <p:cNvPr id="41" name="Group 2">
            <a:extLst>
              <a:ext uri="{FF2B5EF4-FFF2-40B4-BE49-F238E27FC236}">
                <a16:creationId xmlns:a16="http://schemas.microsoft.com/office/drawing/2014/main" id="{515F984A-7957-E807-5E44-A6EB52374147}"/>
              </a:ext>
            </a:extLst>
          </p:cNvPr>
          <p:cNvGrpSpPr/>
          <p:nvPr/>
        </p:nvGrpSpPr>
        <p:grpSpPr>
          <a:xfrm>
            <a:off x="819375" y="932688"/>
            <a:ext cx="10080273" cy="5303520"/>
            <a:chOff x="0" y="0"/>
            <a:chExt cx="18492457" cy="9849040"/>
          </a:xfrm>
        </p:grpSpPr>
        <p:pic>
          <p:nvPicPr>
            <p:cNvPr id="42" name="Picture 3">
              <a:extLst>
                <a:ext uri="{FF2B5EF4-FFF2-40B4-BE49-F238E27FC236}">
                  <a16:creationId xmlns:a16="http://schemas.microsoft.com/office/drawing/2014/main" id="{4491F024-F3C6-A13D-8363-37048A53F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24504"/>
            <a:stretch>
              <a:fillRect/>
            </a:stretch>
          </p:blipFill>
          <p:spPr>
            <a:xfrm>
              <a:off x="0" y="0"/>
              <a:ext cx="9182729" cy="4861020"/>
            </a:xfrm>
            <a:prstGeom prst="rect">
              <a:avLst/>
            </a:prstGeom>
          </p:spPr>
        </p:pic>
        <p:pic>
          <p:nvPicPr>
            <p:cNvPr id="43" name="Picture 4">
              <a:extLst>
                <a:ext uri="{FF2B5EF4-FFF2-40B4-BE49-F238E27FC236}">
                  <a16:creationId xmlns:a16="http://schemas.microsoft.com/office/drawing/2014/main" id="{277C549B-59DD-E3DE-DD5E-D16A62B32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18953"/>
            <a:stretch>
              <a:fillRect/>
            </a:stretch>
          </p:blipFill>
          <p:spPr>
            <a:xfrm>
              <a:off x="9309729" y="0"/>
              <a:ext cx="9182729" cy="4861020"/>
            </a:xfrm>
            <a:prstGeom prst="rect">
              <a:avLst/>
            </a:prstGeom>
          </p:spPr>
        </p:pic>
        <p:pic>
          <p:nvPicPr>
            <p:cNvPr id="44" name="Picture 5">
              <a:extLst>
                <a:ext uri="{FF2B5EF4-FFF2-40B4-BE49-F238E27FC236}">
                  <a16:creationId xmlns:a16="http://schemas.microsoft.com/office/drawing/2014/main" id="{10197AE1-AE4C-46DE-425F-038BE67E6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910" b="2910"/>
            <a:stretch>
              <a:fillRect/>
            </a:stretch>
          </p:blipFill>
          <p:spPr>
            <a:xfrm>
              <a:off x="0" y="4988020"/>
              <a:ext cx="9182729" cy="4861020"/>
            </a:xfrm>
            <a:prstGeom prst="rect">
              <a:avLst/>
            </a:prstGeom>
          </p:spPr>
        </p:pic>
        <p:pic>
          <p:nvPicPr>
            <p:cNvPr id="45" name="Picture 6">
              <a:extLst>
                <a:ext uri="{FF2B5EF4-FFF2-40B4-BE49-F238E27FC236}">
                  <a16:creationId xmlns:a16="http://schemas.microsoft.com/office/drawing/2014/main" id="{9C0EFA44-0C84-3852-8FE1-0879174B8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24992"/>
            <a:stretch>
              <a:fillRect/>
            </a:stretch>
          </p:blipFill>
          <p:spPr>
            <a:xfrm>
              <a:off x="9309729" y="4988020"/>
              <a:ext cx="9182729" cy="48610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9772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32470-1481-27CE-5B3E-47FA74351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4">
            <a:extLst>
              <a:ext uri="{FF2B5EF4-FFF2-40B4-BE49-F238E27FC236}">
                <a16:creationId xmlns:a16="http://schemas.microsoft.com/office/drawing/2014/main" id="{880B73B1-D2C8-C4C1-9024-BD009DD77BA7}"/>
              </a:ext>
            </a:extLst>
          </p:cNvPr>
          <p:cNvSpPr txBox="1"/>
          <p:nvPr/>
        </p:nvSpPr>
        <p:spPr>
          <a:xfrm>
            <a:off x="101600" y="144184"/>
            <a:ext cx="994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Elaborate Story Board </a:t>
            </a:r>
            <a:endParaRPr lang="en-GB" sz="2800" b="1" dirty="0"/>
          </a:p>
        </p:txBody>
      </p:sp>
      <p:pic>
        <p:nvPicPr>
          <p:cNvPr id="3" name="Picture 10">
            <a:hlinkClick r:id="" action="ppaction://media"/>
            <a:extLst>
              <a:ext uri="{FF2B5EF4-FFF2-40B4-BE49-F238E27FC236}">
                <a16:creationId xmlns:a16="http://schemas.microsoft.com/office/drawing/2014/main" id="{89DB8EA9-C6B5-F2B1-1BD6-08E77174CC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422400" y="894224"/>
            <a:ext cx="9541110" cy="53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98143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67317-300F-32C1-3750-7FAF71E04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4">
            <a:extLst>
              <a:ext uri="{FF2B5EF4-FFF2-40B4-BE49-F238E27FC236}">
                <a16:creationId xmlns:a16="http://schemas.microsoft.com/office/drawing/2014/main" id="{FE04D69B-54B6-20DB-B0AB-EE4525C3D2C0}"/>
              </a:ext>
            </a:extLst>
          </p:cNvPr>
          <p:cNvSpPr txBox="1"/>
          <p:nvPr/>
        </p:nvSpPr>
        <p:spPr>
          <a:xfrm>
            <a:off x="0" y="131484"/>
            <a:ext cx="994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Execution on Site – Meeting </a:t>
            </a:r>
          </a:p>
        </p:txBody>
      </p:sp>
      <p:pic>
        <p:nvPicPr>
          <p:cNvPr id="2" name="Imagem 11" descr="Grupo de pessoas sentadas em uma sala&#10;&#10;Descrição gerada automaticamente com confiança média">
            <a:extLst>
              <a:ext uri="{FF2B5EF4-FFF2-40B4-BE49-F238E27FC236}">
                <a16:creationId xmlns:a16="http://schemas.microsoft.com/office/drawing/2014/main" id="{03FB1127-C7D5-C505-33DD-93089F293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144" y="1495395"/>
            <a:ext cx="6389166" cy="401688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" name="Imagem 8" descr="Grupo de pessoas em pé&#10;&#10;Descrição gerada automaticamente com confiança média">
            <a:extLst>
              <a:ext uri="{FF2B5EF4-FFF2-40B4-BE49-F238E27FC236}">
                <a16:creationId xmlns:a16="http://schemas.microsoft.com/office/drawing/2014/main" id="{E589A3CD-9397-3B27-1B67-2B0B1FC85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7" y="4247267"/>
            <a:ext cx="4461350" cy="223067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Imagem 6" descr="Pessoas ao redor de uma mesa&#10;&#10;Descrição gerada automaticamente com confiança média">
            <a:extLst>
              <a:ext uri="{FF2B5EF4-FFF2-40B4-BE49-F238E27FC236}">
                <a16:creationId xmlns:a16="http://schemas.microsoft.com/office/drawing/2014/main" id="{2D96A31A-5B07-397D-DD1C-0EDA39BC5A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51" y="1437830"/>
            <a:ext cx="4461350" cy="234580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435842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08A9D-0123-9001-3927-D1C22570E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4">
            <a:extLst>
              <a:ext uri="{FF2B5EF4-FFF2-40B4-BE49-F238E27FC236}">
                <a16:creationId xmlns:a16="http://schemas.microsoft.com/office/drawing/2014/main" id="{63578F09-6DA2-1E22-7F25-13E8FF75C648}"/>
              </a:ext>
            </a:extLst>
          </p:cNvPr>
          <p:cNvSpPr txBox="1"/>
          <p:nvPr/>
        </p:nvSpPr>
        <p:spPr>
          <a:xfrm>
            <a:off x="0" y="131484"/>
            <a:ext cx="994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Benefits of Collaborative Planning </a:t>
            </a:r>
            <a:endParaRPr lang="en-GB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17C015-4B6F-9154-3A3B-1A0BC66C9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013405">
            <a:off x="4605664" y="2745768"/>
            <a:ext cx="2704115" cy="2971395"/>
          </a:xfrm>
          <a:prstGeom prst="rect">
            <a:avLst/>
          </a:prstGeom>
        </p:spPr>
      </p:pic>
      <p:grpSp>
        <p:nvGrpSpPr>
          <p:cNvPr id="8" name="Group 3">
            <a:extLst>
              <a:ext uri="{FF2B5EF4-FFF2-40B4-BE49-F238E27FC236}">
                <a16:creationId xmlns:a16="http://schemas.microsoft.com/office/drawing/2014/main" id="{ECE72AC8-9D7A-EAB1-F905-693853DAFA3A}"/>
              </a:ext>
            </a:extLst>
          </p:cNvPr>
          <p:cNvGrpSpPr/>
          <p:nvPr/>
        </p:nvGrpSpPr>
        <p:grpSpPr>
          <a:xfrm>
            <a:off x="5128282" y="1263722"/>
            <a:ext cx="1717779" cy="1473420"/>
            <a:chOff x="0" y="0"/>
            <a:chExt cx="812800" cy="766087"/>
          </a:xfrm>
        </p:grpSpPr>
        <p:sp>
          <p:nvSpPr>
            <p:cNvPr id="66" name="Freeform 4">
              <a:extLst>
                <a:ext uri="{FF2B5EF4-FFF2-40B4-BE49-F238E27FC236}">
                  <a16:creationId xmlns:a16="http://schemas.microsoft.com/office/drawing/2014/main" id="{23003AF9-0B8D-6891-B9A4-19A469BBA96A}"/>
                </a:ext>
              </a:extLst>
            </p:cNvPr>
            <p:cNvSpPr/>
            <p:nvPr/>
          </p:nvSpPr>
          <p:spPr>
            <a:xfrm>
              <a:off x="8322" y="15537"/>
              <a:ext cx="796157" cy="750551"/>
            </a:xfrm>
            <a:custGeom>
              <a:avLst/>
              <a:gdLst/>
              <a:ahLst/>
              <a:cxnLst/>
              <a:rect l="l" t="t" r="r" b="b"/>
              <a:pathLst>
                <a:path w="796157" h="750551">
                  <a:moveTo>
                    <a:pt x="451661" y="23044"/>
                  </a:moveTo>
                  <a:lnTo>
                    <a:pt x="750895" y="238501"/>
                  </a:lnTo>
                  <a:cubicBezTo>
                    <a:pt x="782801" y="261474"/>
                    <a:pt x="796156" y="302464"/>
                    <a:pt x="783908" y="339824"/>
                  </a:cubicBezTo>
                  <a:lnTo>
                    <a:pt x="669818" y="687809"/>
                  </a:lnTo>
                  <a:cubicBezTo>
                    <a:pt x="657545" y="725240"/>
                    <a:pt x="622612" y="750550"/>
                    <a:pt x="583219" y="750550"/>
                  </a:cubicBezTo>
                  <a:lnTo>
                    <a:pt x="212937" y="750550"/>
                  </a:lnTo>
                  <a:cubicBezTo>
                    <a:pt x="173544" y="750550"/>
                    <a:pt x="138611" y="725240"/>
                    <a:pt x="126338" y="687809"/>
                  </a:cubicBezTo>
                  <a:lnTo>
                    <a:pt x="12248" y="339824"/>
                  </a:lnTo>
                  <a:cubicBezTo>
                    <a:pt x="0" y="302464"/>
                    <a:pt x="13355" y="261474"/>
                    <a:pt x="45261" y="238501"/>
                  </a:cubicBezTo>
                  <a:lnTo>
                    <a:pt x="344495" y="23044"/>
                  </a:lnTo>
                  <a:cubicBezTo>
                    <a:pt x="376500" y="0"/>
                    <a:pt x="419656" y="0"/>
                    <a:pt x="451661" y="23044"/>
                  </a:cubicBezTo>
                  <a:close/>
                </a:path>
              </a:pathLst>
            </a:custGeom>
            <a:solidFill>
              <a:srgbClr val="B9BD7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TextBox 5">
              <a:extLst>
                <a:ext uri="{FF2B5EF4-FFF2-40B4-BE49-F238E27FC236}">
                  <a16:creationId xmlns:a16="http://schemas.microsoft.com/office/drawing/2014/main" id="{C9450835-AB86-DC10-196A-5DA2284CF26F}"/>
                </a:ext>
              </a:extLst>
            </p:cNvPr>
            <p:cNvSpPr txBox="1"/>
            <p:nvPr/>
          </p:nvSpPr>
          <p:spPr>
            <a:xfrm>
              <a:off x="127000" y="162947"/>
              <a:ext cx="558800" cy="555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9C50074E-3329-DF16-4040-A4F8915EF572}"/>
              </a:ext>
            </a:extLst>
          </p:cNvPr>
          <p:cNvGrpSpPr/>
          <p:nvPr/>
        </p:nvGrpSpPr>
        <p:grpSpPr>
          <a:xfrm rot="19423430">
            <a:off x="3627465" y="1686131"/>
            <a:ext cx="1717779" cy="1473420"/>
            <a:chOff x="0" y="0"/>
            <a:chExt cx="812800" cy="766087"/>
          </a:xfrm>
        </p:grpSpPr>
        <p:sp>
          <p:nvSpPr>
            <p:cNvPr id="64" name="Freeform 7">
              <a:extLst>
                <a:ext uri="{FF2B5EF4-FFF2-40B4-BE49-F238E27FC236}">
                  <a16:creationId xmlns:a16="http://schemas.microsoft.com/office/drawing/2014/main" id="{28EF414A-8D3A-EE21-45F1-BDF305621230}"/>
                </a:ext>
              </a:extLst>
            </p:cNvPr>
            <p:cNvSpPr/>
            <p:nvPr/>
          </p:nvSpPr>
          <p:spPr>
            <a:xfrm>
              <a:off x="8322" y="15537"/>
              <a:ext cx="796157" cy="750551"/>
            </a:xfrm>
            <a:custGeom>
              <a:avLst/>
              <a:gdLst/>
              <a:ahLst/>
              <a:cxnLst/>
              <a:rect l="l" t="t" r="r" b="b"/>
              <a:pathLst>
                <a:path w="796157" h="750551">
                  <a:moveTo>
                    <a:pt x="451661" y="23044"/>
                  </a:moveTo>
                  <a:lnTo>
                    <a:pt x="750895" y="238501"/>
                  </a:lnTo>
                  <a:cubicBezTo>
                    <a:pt x="782801" y="261474"/>
                    <a:pt x="796156" y="302464"/>
                    <a:pt x="783908" y="339824"/>
                  </a:cubicBezTo>
                  <a:lnTo>
                    <a:pt x="669818" y="687809"/>
                  </a:lnTo>
                  <a:cubicBezTo>
                    <a:pt x="657545" y="725240"/>
                    <a:pt x="622612" y="750550"/>
                    <a:pt x="583219" y="750550"/>
                  </a:cubicBezTo>
                  <a:lnTo>
                    <a:pt x="212937" y="750550"/>
                  </a:lnTo>
                  <a:cubicBezTo>
                    <a:pt x="173544" y="750550"/>
                    <a:pt x="138611" y="725240"/>
                    <a:pt x="126338" y="687809"/>
                  </a:cubicBezTo>
                  <a:lnTo>
                    <a:pt x="12248" y="339824"/>
                  </a:lnTo>
                  <a:cubicBezTo>
                    <a:pt x="0" y="302464"/>
                    <a:pt x="13355" y="261474"/>
                    <a:pt x="45261" y="238501"/>
                  </a:cubicBezTo>
                  <a:lnTo>
                    <a:pt x="344495" y="23044"/>
                  </a:lnTo>
                  <a:cubicBezTo>
                    <a:pt x="376500" y="0"/>
                    <a:pt x="419656" y="0"/>
                    <a:pt x="451661" y="23044"/>
                  </a:cubicBezTo>
                  <a:close/>
                </a:path>
              </a:pathLst>
            </a:custGeom>
            <a:solidFill>
              <a:srgbClr val="CF8C8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8">
              <a:extLst>
                <a:ext uri="{FF2B5EF4-FFF2-40B4-BE49-F238E27FC236}">
                  <a16:creationId xmlns:a16="http://schemas.microsoft.com/office/drawing/2014/main" id="{FB634378-788B-9A01-2623-E717F44CD4BE}"/>
                </a:ext>
              </a:extLst>
            </p:cNvPr>
            <p:cNvSpPr txBox="1"/>
            <p:nvPr/>
          </p:nvSpPr>
          <p:spPr>
            <a:xfrm>
              <a:off x="127000" y="162947"/>
              <a:ext cx="558800" cy="555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1" name="Group 9">
            <a:extLst>
              <a:ext uri="{FF2B5EF4-FFF2-40B4-BE49-F238E27FC236}">
                <a16:creationId xmlns:a16="http://schemas.microsoft.com/office/drawing/2014/main" id="{9908EA04-16E6-A9E3-9DCA-8B2B0A84E73D}"/>
              </a:ext>
            </a:extLst>
          </p:cNvPr>
          <p:cNvGrpSpPr/>
          <p:nvPr/>
        </p:nvGrpSpPr>
        <p:grpSpPr>
          <a:xfrm rot="2187752">
            <a:off x="6630496" y="1685504"/>
            <a:ext cx="1717779" cy="1473420"/>
            <a:chOff x="0" y="0"/>
            <a:chExt cx="812800" cy="766087"/>
          </a:xfrm>
        </p:grpSpPr>
        <p:sp>
          <p:nvSpPr>
            <p:cNvPr id="62" name="Freeform 10">
              <a:extLst>
                <a:ext uri="{FF2B5EF4-FFF2-40B4-BE49-F238E27FC236}">
                  <a16:creationId xmlns:a16="http://schemas.microsoft.com/office/drawing/2014/main" id="{09A475F8-2E54-47B1-D989-59F0E2870192}"/>
                </a:ext>
              </a:extLst>
            </p:cNvPr>
            <p:cNvSpPr/>
            <p:nvPr/>
          </p:nvSpPr>
          <p:spPr>
            <a:xfrm>
              <a:off x="8322" y="15537"/>
              <a:ext cx="796157" cy="750551"/>
            </a:xfrm>
            <a:custGeom>
              <a:avLst/>
              <a:gdLst/>
              <a:ahLst/>
              <a:cxnLst/>
              <a:rect l="l" t="t" r="r" b="b"/>
              <a:pathLst>
                <a:path w="796157" h="750551">
                  <a:moveTo>
                    <a:pt x="451661" y="23044"/>
                  </a:moveTo>
                  <a:lnTo>
                    <a:pt x="750895" y="238501"/>
                  </a:lnTo>
                  <a:cubicBezTo>
                    <a:pt x="782801" y="261474"/>
                    <a:pt x="796156" y="302464"/>
                    <a:pt x="783908" y="339824"/>
                  </a:cubicBezTo>
                  <a:lnTo>
                    <a:pt x="669818" y="687809"/>
                  </a:lnTo>
                  <a:cubicBezTo>
                    <a:pt x="657545" y="725240"/>
                    <a:pt x="622612" y="750550"/>
                    <a:pt x="583219" y="750550"/>
                  </a:cubicBezTo>
                  <a:lnTo>
                    <a:pt x="212937" y="750550"/>
                  </a:lnTo>
                  <a:cubicBezTo>
                    <a:pt x="173544" y="750550"/>
                    <a:pt x="138611" y="725240"/>
                    <a:pt x="126338" y="687809"/>
                  </a:cubicBezTo>
                  <a:lnTo>
                    <a:pt x="12248" y="339824"/>
                  </a:lnTo>
                  <a:cubicBezTo>
                    <a:pt x="0" y="302464"/>
                    <a:pt x="13355" y="261474"/>
                    <a:pt x="45261" y="238501"/>
                  </a:cubicBezTo>
                  <a:lnTo>
                    <a:pt x="344495" y="23044"/>
                  </a:lnTo>
                  <a:cubicBezTo>
                    <a:pt x="376500" y="0"/>
                    <a:pt x="419656" y="0"/>
                    <a:pt x="451661" y="23044"/>
                  </a:cubicBezTo>
                  <a:close/>
                </a:path>
              </a:pathLst>
            </a:custGeom>
            <a:solidFill>
              <a:srgbClr val="CF8C8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TextBox 11">
              <a:extLst>
                <a:ext uri="{FF2B5EF4-FFF2-40B4-BE49-F238E27FC236}">
                  <a16:creationId xmlns:a16="http://schemas.microsoft.com/office/drawing/2014/main" id="{40C5EFE9-460B-D204-F29E-0A19CC24E63E}"/>
                </a:ext>
              </a:extLst>
            </p:cNvPr>
            <p:cNvSpPr txBox="1"/>
            <p:nvPr/>
          </p:nvSpPr>
          <p:spPr>
            <a:xfrm>
              <a:off x="127000" y="162947"/>
              <a:ext cx="558800" cy="555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37F5B99D-1B28-7E18-4294-D0CF062C3763}"/>
              </a:ext>
            </a:extLst>
          </p:cNvPr>
          <p:cNvGrpSpPr/>
          <p:nvPr/>
        </p:nvGrpSpPr>
        <p:grpSpPr>
          <a:xfrm>
            <a:off x="2753474" y="2763004"/>
            <a:ext cx="1717779" cy="1473420"/>
            <a:chOff x="0" y="0"/>
            <a:chExt cx="812800" cy="766087"/>
          </a:xfrm>
        </p:grpSpPr>
        <p:sp>
          <p:nvSpPr>
            <p:cNvPr id="60" name="Freeform 13">
              <a:extLst>
                <a:ext uri="{FF2B5EF4-FFF2-40B4-BE49-F238E27FC236}">
                  <a16:creationId xmlns:a16="http://schemas.microsoft.com/office/drawing/2014/main" id="{85ED2411-39FF-A1CD-CB83-E72DDC160D60}"/>
                </a:ext>
              </a:extLst>
            </p:cNvPr>
            <p:cNvSpPr/>
            <p:nvPr/>
          </p:nvSpPr>
          <p:spPr>
            <a:xfrm>
              <a:off x="8322" y="15537"/>
              <a:ext cx="796157" cy="750551"/>
            </a:xfrm>
            <a:custGeom>
              <a:avLst/>
              <a:gdLst/>
              <a:ahLst/>
              <a:cxnLst/>
              <a:rect l="l" t="t" r="r" b="b"/>
              <a:pathLst>
                <a:path w="796157" h="750551">
                  <a:moveTo>
                    <a:pt x="451661" y="23044"/>
                  </a:moveTo>
                  <a:lnTo>
                    <a:pt x="750895" y="238501"/>
                  </a:lnTo>
                  <a:cubicBezTo>
                    <a:pt x="782801" y="261474"/>
                    <a:pt x="796156" y="302464"/>
                    <a:pt x="783908" y="339824"/>
                  </a:cubicBezTo>
                  <a:lnTo>
                    <a:pt x="669818" y="687809"/>
                  </a:lnTo>
                  <a:cubicBezTo>
                    <a:pt x="657545" y="725240"/>
                    <a:pt x="622612" y="750550"/>
                    <a:pt x="583219" y="750550"/>
                  </a:cubicBezTo>
                  <a:lnTo>
                    <a:pt x="212937" y="750550"/>
                  </a:lnTo>
                  <a:cubicBezTo>
                    <a:pt x="173544" y="750550"/>
                    <a:pt x="138611" y="725240"/>
                    <a:pt x="126338" y="687809"/>
                  </a:cubicBezTo>
                  <a:lnTo>
                    <a:pt x="12248" y="339824"/>
                  </a:lnTo>
                  <a:cubicBezTo>
                    <a:pt x="0" y="302464"/>
                    <a:pt x="13355" y="261474"/>
                    <a:pt x="45261" y="238501"/>
                  </a:cubicBezTo>
                  <a:lnTo>
                    <a:pt x="344495" y="23044"/>
                  </a:lnTo>
                  <a:cubicBezTo>
                    <a:pt x="376500" y="0"/>
                    <a:pt x="419656" y="0"/>
                    <a:pt x="451661" y="23044"/>
                  </a:cubicBezTo>
                  <a:close/>
                </a:path>
              </a:pathLst>
            </a:custGeom>
            <a:solidFill>
              <a:srgbClr val="DDD4CC"/>
            </a:solidFill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61" name="TextBox 14">
              <a:extLst>
                <a:ext uri="{FF2B5EF4-FFF2-40B4-BE49-F238E27FC236}">
                  <a16:creationId xmlns:a16="http://schemas.microsoft.com/office/drawing/2014/main" id="{0F4D8EE3-AF67-05C5-9A90-5F84CEF51EC8}"/>
                </a:ext>
              </a:extLst>
            </p:cNvPr>
            <p:cNvSpPr txBox="1"/>
            <p:nvPr/>
          </p:nvSpPr>
          <p:spPr>
            <a:xfrm>
              <a:off x="127000" y="162947"/>
              <a:ext cx="558800" cy="555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 sz="1000"/>
            </a:p>
          </p:txBody>
        </p:sp>
      </p:grpSp>
      <p:grpSp>
        <p:nvGrpSpPr>
          <p:cNvPr id="25" name="Group 15">
            <a:extLst>
              <a:ext uri="{FF2B5EF4-FFF2-40B4-BE49-F238E27FC236}">
                <a16:creationId xmlns:a16="http://schemas.microsoft.com/office/drawing/2014/main" id="{10083263-2CB5-C716-277F-A4894696D8D1}"/>
              </a:ext>
            </a:extLst>
          </p:cNvPr>
          <p:cNvGrpSpPr/>
          <p:nvPr/>
        </p:nvGrpSpPr>
        <p:grpSpPr>
          <a:xfrm>
            <a:off x="7509253" y="2763004"/>
            <a:ext cx="1717779" cy="1473420"/>
            <a:chOff x="0" y="0"/>
            <a:chExt cx="812800" cy="766087"/>
          </a:xfrm>
        </p:grpSpPr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id="{141B28C3-CCC3-D51B-33B1-9AAC2C52A60F}"/>
                </a:ext>
              </a:extLst>
            </p:cNvPr>
            <p:cNvSpPr/>
            <p:nvPr/>
          </p:nvSpPr>
          <p:spPr>
            <a:xfrm>
              <a:off x="8322" y="15537"/>
              <a:ext cx="796157" cy="750551"/>
            </a:xfrm>
            <a:custGeom>
              <a:avLst/>
              <a:gdLst/>
              <a:ahLst/>
              <a:cxnLst/>
              <a:rect l="l" t="t" r="r" b="b"/>
              <a:pathLst>
                <a:path w="796157" h="750551">
                  <a:moveTo>
                    <a:pt x="451661" y="23044"/>
                  </a:moveTo>
                  <a:lnTo>
                    <a:pt x="750895" y="238501"/>
                  </a:lnTo>
                  <a:cubicBezTo>
                    <a:pt x="782801" y="261474"/>
                    <a:pt x="796156" y="302464"/>
                    <a:pt x="783908" y="339824"/>
                  </a:cubicBezTo>
                  <a:lnTo>
                    <a:pt x="669818" y="687809"/>
                  </a:lnTo>
                  <a:cubicBezTo>
                    <a:pt x="657545" y="725240"/>
                    <a:pt x="622612" y="750550"/>
                    <a:pt x="583219" y="750550"/>
                  </a:cubicBezTo>
                  <a:lnTo>
                    <a:pt x="212937" y="750550"/>
                  </a:lnTo>
                  <a:cubicBezTo>
                    <a:pt x="173544" y="750550"/>
                    <a:pt x="138611" y="725240"/>
                    <a:pt x="126338" y="687809"/>
                  </a:cubicBezTo>
                  <a:lnTo>
                    <a:pt x="12248" y="339824"/>
                  </a:lnTo>
                  <a:cubicBezTo>
                    <a:pt x="0" y="302464"/>
                    <a:pt x="13355" y="261474"/>
                    <a:pt x="45261" y="238501"/>
                  </a:cubicBezTo>
                  <a:lnTo>
                    <a:pt x="344495" y="23044"/>
                  </a:lnTo>
                  <a:cubicBezTo>
                    <a:pt x="376500" y="0"/>
                    <a:pt x="419656" y="0"/>
                    <a:pt x="451661" y="23044"/>
                  </a:cubicBezTo>
                  <a:close/>
                </a:path>
              </a:pathLst>
            </a:custGeom>
            <a:solidFill>
              <a:srgbClr val="DDD4C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Box 17">
              <a:extLst>
                <a:ext uri="{FF2B5EF4-FFF2-40B4-BE49-F238E27FC236}">
                  <a16:creationId xmlns:a16="http://schemas.microsoft.com/office/drawing/2014/main" id="{44FA7379-FFDC-E8B8-128C-76EB70F5AE25}"/>
                </a:ext>
              </a:extLst>
            </p:cNvPr>
            <p:cNvSpPr txBox="1"/>
            <p:nvPr/>
          </p:nvSpPr>
          <p:spPr>
            <a:xfrm>
              <a:off x="127000" y="162947"/>
              <a:ext cx="558800" cy="555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6" name="Group 18">
            <a:extLst>
              <a:ext uri="{FF2B5EF4-FFF2-40B4-BE49-F238E27FC236}">
                <a16:creationId xmlns:a16="http://schemas.microsoft.com/office/drawing/2014/main" id="{16148FA4-A576-85CC-D93B-D74CC0734B18}"/>
              </a:ext>
            </a:extLst>
          </p:cNvPr>
          <p:cNvGrpSpPr/>
          <p:nvPr/>
        </p:nvGrpSpPr>
        <p:grpSpPr>
          <a:xfrm rot="10800000">
            <a:off x="2768576" y="4287198"/>
            <a:ext cx="1717779" cy="1473420"/>
            <a:chOff x="0" y="0"/>
            <a:chExt cx="812800" cy="766087"/>
          </a:xfrm>
        </p:grpSpPr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B32DDC2A-2265-F5FF-9304-32668768AD42}"/>
                </a:ext>
              </a:extLst>
            </p:cNvPr>
            <p:cNvSpPr/>
            <p:nvPr/>
          </p:nvSpPr>
          <p:spPr>
            <a:xfrm>
              <a:off x="8322" y="15537"/>
              <a:ext cx="796157" cy="750551"/>
            </a:xfrm>
            <a:custGeom>
              <a:avLst/>
              <a:gdLst/>
              <a:ahLst/>
              <a:cxnLst/>
              <a:rect l="l" t="t" r="r" b="b"/>
              <a:pathLst>
                <a:path w="796157" h="750551">
                  <a:moveTo>
                    <a:pt x="451661" y="23044"/>
                  </a:moveTo>
                  <a:lnTo>
                    <a:pt x="750895" y="238501"/>
                  </a:lnTo>
                  <a:cubicBezTo>
                    <a:pt x="782801" y="261474"/>
                    <a:pt x="796156" y="302464"/>
                    <a:pt x="783908" y="339824"/>
                  </a:cubicBezTo>
                  <a:lnTo>
                    <a:pt x="669818" y="687809"/>
                  </a:lnTo>
                  <a:cubicBezTo>
                    <a:pt x="657545" y="725240"/>
                    <a:pt x="622612" y="750550"/>
                    <a:pt x="583219" y="750550"/>
                  </a:cubicBezTo>
                  <a:lnTo>
                    <a:pt x="212937" y="750550"/>
                  </a:lnTo>
                  <a:cubicBezTo>
                    <a:pt x="173544" y="750550"/>
                    <a:pt x="138611" y="725240"/>
                    <a:pt x="126338" y="687809"/>
                  </a:cubicBezTo>
                  <a:lnTo>
                    <a:pt x="12248" y="339824"/>
                  </a:lnTo>
                  <a:cubicBezTo>
                    <a:pt x="0" y="302464"/>
                    <a:pt x="13355" y="261474"/>
                    <a:pt x="45261" y="238501"/>
                  </a:cubicBezTo>
                  <a:lnTo>
                    <a:pt x="344495" y="23044"/>
                  </a:lnTo>
                  <a:cubicBezTo>
                    <a:pt x="376500" y="0"/>
                    <a:pt x="419656" y="0"/>
                    <a:pt x="451661" y="23044"/>
                  </a:cubicBezTo>
                  <a:close/>
                </a:path>
              </a:pathLst>
            </a:custGeom>
            <a:solidFill>
              <a:srgbClr val="9DBBA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20">
              <a:extLst>
                <a:ext uri="{FF2B5EF4-FFF2-40B4-BE49-F238E27FC236}">
                  <a16:creationId xmlns:a16="http://schemas.microsoft.com/office/drawing/2014/main" id="{13F4E1A3-EA6F-0E5F-F688-37EA943F7920}"/>
                </a:ext>
              </a:extLst>
            </p:cNvPr>
            <p:cNvSpPr txBox="1"/>
            <p:nvPr/>
          </p:nvSpPr>
          <p:spPr>
            <a:xfrm>
              <a:off x="127000" y="162947"/>
              <a:ext cx="558800" cy="555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7" name="Group 21">
            <a:extLst>
              <a:ext uri="{FF2B5EF4-FFF2-40B4-BE49-F238E27FC236}">
                <a16:creationId xmlns:a16="http://schemas.microsoft.com/office/drawing/2014/main" id="{BB07289F-5060-E0AE-D009-5D31536C2E4F}"/>
              </a:ext>
            </a:extLst>
          </p:cNvPr>
          <p:cNvGrpSpPr/>
          <p:nvPr/>
        </p:nvGrpSpPr>
        <p:grpSpPr>
          <a:xfrm rot="10800000">
            <a:off x="7512884" y="4287197"/>
            <a:ext cx="1682606" cy="1443539"/>
            <a:chOff x="8322" y="15537"/>
            <a:chExt cx="796157" cy="750551"/>
          </a:xfrm>
        </p:grpSpPr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D3C8722D-F15C-D816-D06C-68F765878E86}"/>
                </a:ext>
              </a:extLst>
            </p:cNvPr>
            <p:cNvSpPr/>
            <p:nvPr/>
          </p:nvSpPr>
          <p:spPr>
            <a:xfrm>
              <a:off x="8322" y="15537"/>
              <a:ext cx="796157" cy="750551"/>
            </a:xfrm>
            <a:custGeom>
              <a:avLst/>
              <a:gdLst/>
              <a:ahLst/>
              <a:cxnLst/>
              <a:rect l="l" t="t" r="r" b="b"/>
              <a:pathLst>
                <a:path w="796157" h="750551">
                  <a:moveTo>
                    <a:pt x="451661" y="23044"/>
                  </a:moveTo>
                  <a:lnTo>
                    <a:pt x="750895" y="238501"/>
                  </a:lnTo>
                  <a:cubicBezTo>
                    <a:pt x="782801" y="261474"/>
                    <a:pt x="796156" y="302464"/>
                    <a:pt x="783908" y="339824"/>
                  </a:cubicBezTo>
                  <a:lnTo>
                    <a:pt x="669818" y="687809"/>
                  </a:lnTo>
                  <a:cubicBezTo>
                    <a:pt x="657545" y="725240"/>
                    <a:pt x="622612" y="750550"/>
                    <a:pt x="583219" y="750550"/>
                  </a:cubicBezTo>
                  <a:lnTo>
                    <a:pt x="212937" y="750550"/>
                  </a:lnTo>
                  <a:cubicBezTo>
                    <a:pt x="173544" y="750550"/>
                    <a:pt x="138611" y="725240"/>
                    <a:pt x="126338" y="687809"/>
                  </a:cubicBezTo>
                  <a:lnTo>
                    <a:pt x="12248" y="339824"/>
                  </a:lnTo>
                  <a:cubicBezTo>
                    <a:pt x="0" y="302464"/>
                    <a:pt x="13355" y="261474"/>
                    <a:pt x="45261" y="238501"/>
                  </a:cubicBezTo>
                  <a:lnTo>
                    <a:pt x="344495" y="23044"/>
                  </a:lnTo>
                  <a:cubicBezTo>
                    <a:pt x="376500" y="0"/>
                    <a:pt x="419656" y="0"/>
                    <a:pt x="451661" y="23044"/>
                  </a:cubicBezTo>
                  <a:close/>
                </a:path>
              </a:pathLst>
            </a:custGeom>
            <a:solidFill>
              <a:srgbClr val="9DBBA4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TextBox 23">
              <a:extLst>
                <a:ext uri="{FF2B5EF4-FFF2-40B4-BE49-F238E27FC236}">
                  <a16:creationId xmlns:a16="http://schemas.microsoft.com/office/drawing/2014/main" id="{E92A0068-855B-224B-751E-10E55BFBA4AD}"/>
                </a:ext>
              </a:extLst>
            </p:cNvPr>
            <p:cNvSpPr txBox="1"/>
            <p:nvPr/>
          </p:nvSpPr>
          <p:spPr>
            <a:xfrm>
              <a:off x="127000" y="162947"/>
              <a:ext cx="558800" cy="555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8" name="Group 24">
            <a:extLst>
              <a:ext uri="{FF2B5EF4-FFF2-40B4-BE49-F238E27FC236}">
                <a16:creationId xmlns:a16="http://schemas.microsoft.com/office/drawing/2014/main" id="{A227BF32-CD52-3352-96C9-0EADB2B5D288}"/>
              </a:ext>
            </a:extLst>
          </p:cNvPr>
          <p:cNvGrpSpPr/>
          <p:nvPr/>
        </p:nvGrpSpPr>
        <p:grpSpPr>
          <a:xfrm>
            <a:off x="5041436" y="3346968"/>
            <a:ext cx="1854162" cy="1687378"/>
            <a:chOff x="0" y="0"/>
            <a:chExt cx="812800" cy="812800"/>
          </a:xfrm>
        </p:grpSpPr>
        <p:sp>
          <p:nvSpPr>
            <p:cNvPr id="52" name="Freeform 25">
              <a:extLst>
                <a:ext uri="{FF2B5EF4-FFF2-40B4-BE49-F238E27FC236}">
                  <a16:creationId xmlns:a16="http://schemas.microsoft.com/office/drawing/2014/main" id="{AE79A0AD-B4D9-6D41-8E56-D20A2FF1269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A7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26">
              <a:extLst>
                <a:ext uri="{FF2B5EF4-FFF2-40B4-BE49-F238E27FC236}">
                  <a16:creationId xmlns:a16="http://schemas.microsoft.com/office/drawing/2014/main" id="{6168678B-260F-03E5-08DD-68D55E99A5C5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9" name="AutoShape 27">
            <a:extLst>
              <a:ext uri="{FF2B5EF4-FFF2-40B4-BE49-F238E27FC236}">
                <a16:creationId xmlns:a16="http://schemas.microsoft.com/office/drawing/2014/main" id="{05AF9D15-6C2D-C323-65A8-5AB34B593476}"/>
              </a:ext>
            </a:extLst>
          </p:cNvPr>
          <p:cNvSpPr/>
          <p:nvPr/>
        </p:nvSpPr>
        <p:spPr>
          <a:xfrm flipV="1">
            <a:off x="4321371" y="4615488"/>
            <a:ext cx="469250" cy="123042"/>
          </a:xfrm>
          <a:prstGeom prst="line">
            <a:avLst/>
          </a:prstGeom>
          <a:ln w="19050" cap="rnd">
            <a:solidFill>
              <a:srgbClr val="4040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178A03CC-37A0-7A11-270D-DD94A571B21C}"/>
              </a:ext>
            </a:extLst>
          </p:cNvPr>
          <p:cNvSpPr txBox="1"/>
          <p:nvPr/>
        </p:nvSpPr>
        <p:spPr>
          <a:xfrm>
            <a:off x="5107112" y="4005420"/>
            <a:ext cx="1722810" cy="563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1400" b="1" dirty="0">
                <a:solidFill>
                  <a:srgbClr val="40404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Benefits of Collaborative Planning  </a:t>
            </a:r>
          </a:p>
        </p:txBody>
      </p:sp>
      <p:sp>
        <p:nvSpPr>
          <p:cNvPr id="31" name="AutoShape 29">
            <a:extLst>
              <a:ext uri="{FF2B5EF4-FFF2-40B4-BE49-F238E27FC236}">
                <a16:creationId xmlns:a16="http://schemas.microsoft.com/office/drawing/2014/main" id="{BF05CC67-5362-46E5-3422-117ADC30033D}"/>
              </a:ext>
            </a:extLst>
          </p:cNvPr>
          <p:cNvSpPr/>
          <p:nvPr/>
        </p:nvSpPr>
        <p:spPr>
          <a:xfrm>
            <a:off x="4319565" y="3793483"/>
            <a:ext cx="500536" cy="123043"/>
          </a:xfrm>
          <a:prstGeom prst="line">
            <a:avLst/>
          </a:prstGeom>
          <a:ln w="19050" cap="rnd">
            <a:solidFill>
              <a:srgbClr val="4040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AutoShape 30">
            <a:extLst>
              <a:ext uri="{FF2B5EF4-FFF2-40B4-BE49-F238E27FC236}">
                <a16:creationId xmlns:a16="http://schemas.microsoft.com/office/drawing/2014/main" id="{39A630B6-3408-F153-FA77-C2F55B1CB16A}"/>
              </a:ext>
            </a:extLst>
          </p:cNvPr>
          <p:cNvSpPr/>
          <p:nvPr/>
        </p:nvSpPr>
        <p:spPr>
          <a:xfrm>
            <a:off x="4965334" y="3016757"/>
            <a:ext cx="283589" cy="354266"/>
          </a:xfrm>
          <a:prstGeom prst="line">
            <a:avLst/>
          </a:prstGeom>
          <a:ln w="19050" cap="rnd">
            <a:solidFill>
              <a:srgbClr val="4040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" name="AutoShape 31">
            <a:extLst>
              <a:ext uri="{FF2B5EF4-FFF2-40B4-BE49-F238E27FC236}">
                <a16:creationId xmlns:a16="http://schemas.microsoft.com/office/drawing/2014/main" id="{D5D5519A-108C-7838-5BCD-81147F29E99A}"/>
              </a:ext>
            </a:extLst>
          </p:cNvPr>
          <p:cNvSpPr/>
          <p:nvPr/>
        </p:nvSpPr>
        <p:spPr>
          <a:xfrm>
            <a:off x="5987171" y="2737142"/>
            <a:ext cx="11062" cy="339259"/>
          </a:xfrm>
          <a:prstGeom prst="line">
            <a:avLst/>
          </a:prstGeom>
          <a:ln w="19050" cap="rnd">
            <a:solidFill>
              <a:srgbClr val="4040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4" name="AutoShape 32">
            <a:extLst>
              <a:ext uri="{FF2B5EF4-FFF2-40B4-BE49-F238E27FC236}">
                <a16:creationId xmlns:a16="http://schemas.microsoft.com/office/drawing/2014/main" id="{06D0AD89-3C25-BE3E-1AC2-7F8AFB3BEC82}"/>
              </a:ext>
            </a:extLst>
          </p:cNvPr>
          <p:cNvSpPr/>
          <p:nvPr/>
        </p:nvSpPr>
        <p:spPr>
          <a:xfrm flipH="1">
            <a:off x="6752386" y="3014710"/>
            <a:ext cx="255898" cy="292803"/>
          </a:xfrm>
          <a:prstGeom prst="line">
            <a:avLst/>
          </a:prstGeom>
          <a:ln w="19050" cap="rnd">
            <a:solidFill>
              <a:srgbClr val="4040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5" name="AutoShape 33">
            <a:extLst>
              <a:ext uri="{FF2B5EF4-FFF2-40B4-BE49-F238E27FC236}">
                <a16:creationId xmlns:a16="http://schemas.microsoft.com/office/drawing/2014/main" id="{11B8430A-36A3-802F-1EAA-8DB1E7B470A3}"/>
              </a:ext>
            </a:extLst>
          </p:cNvPr>
          <p:cNvSpPr/>
          <p:nvPr/>
        </p:nvSpPr>
        <p:spPr>
          <a:xfrm flipV="1">
            <a:off x="7164253" y="3855004"/>
            <a:ext cx="533009" cy="101477"/>
          </a:xfrm>
          <a:prstGeom prst="line">
            <a:avLst/>
          </a:prstGeom>
          <a:ln w="19050" cap="rnd">
            <a:solidFill>
              <a:srgbClr val="4040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" name="AutoShape 34">
            <a:extLst>
              <a:ext uri="{FF2B5EF4-FFF2-40B4-BE49-F238E27FC236}">
                <a16:creationId xmlns:a16="http://schemas.microsoft.com/office/drawing/2014/main" id="{2ADB8FB8-BF8B-38D9-70C9-D5421580F13B}"/>
              </a:ext>
            </a:extLst>
          </p:cNvPr>
          <p:cNvSpPr/>
          <p:nvPr/>
        </p:nvSpPr>
        <p:spPr>
          <a:xfrm>
            <a:off x="7069426" y="4617356"/>
            <a:ext cx="576207" cy="127306"/>
          </a:xfrm>
          <a:prstGeom prst="line">
            <a:avLst/>
          </a:prstGeom>
          <a:ln w="19050" cap="rnd">
            <a:solidFill>
              <a:srgbClr val="4040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Box 35">
            <a:extLst>
              <a:ext uri="{FF2B5EF4-FFF2-40B4-BE49-F238E27FC236}">
                <a16:creationId xmlns:a16="http://schemas.microsoft.com/office/drawing/2014/main" id="{60FF8B2E-A517-931E-D57C-7B4BC9144D4A}"/>
              </a:ext>
            </a:extLst>
          </p:cNvPr>
          <p:cNvSpPr txBox="1"/>
          <p:nvPr/>
        </p:nvSpPr>
        <p:spPr>
          <a:xfrm>
            <a:off x="3318975" y="4461647"/>
            <a:ext cx="616980" cy="200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100" b="1">
                <a:solidFill>
                  <a:srgbClr val="40404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01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5E8CA3FE-E75F-A248-3BC9-9339B877EF58}"/>
              </a:ext>
            </a:extLst>
          </p:cNvPr>
          <p:cNvSpPr txBox="1"/>
          <p:nvPr/>
        </p:nvSpPr>
        <p:spPr>
          <a:xfrm>
            <a:off x="3303873" y="3025766"/>
            <a:ext cx="616980" cy="200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100" b="1">
                <a:solidFill>
                  <a:srgbClr val="40404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02</a:t>
            </a:r>
          </a:p>
        </p:txBody>
      </p:sp>
      <p:sp>
        <p:nvSpPr>
          <p:cNvPr id="39" name="TextBox 37">
            <a:extLst>
              <a:ext uri="{FF2B5EF4-FFF2-40B4-BE49-F238E27FC236}">
                <a16:creationId xmlns:a16="http://schemas.microsoft.com/office/drawing/2014/main" id="{5A6D8F1D-4B69-9424-E635-277C63825F92}"/>
              </a:ext>
            </a:extLst>
          </p:cNvPr>
          <p:cNvSpPr txBox="1"/>
          <p:nvPr/>
        </p:nvSpPr>
        <p:spPr>
          <a:xfrm>
            <a:off x="4223476" y="1994082"/>
            <a:ext cx="616980" cy="200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100" b="1">
                <a:solidFill>
                  <a:srgbClr val="40404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03</a:t>
            </a:r>
          </a:p>
        </p:txBody>
      </p:sp>
      <p:sp>
        <p:nvSpPr>
          <p:cNvPr id="40" name="TextBox 38">
            <a:extLst>
              <a:ext uri="{FF2B5EF4-FFF2-40B4-BE49-F238E27FC236}">
                <a16:creationId xmlns:a16="http://schemas.microsoft.com/office/drawing/2014/main" id="{20718F4F-3BDE-761E-595A-E261F680EF21}"/>
              </a:ext>
            </a:extLst>
          </p:cNvPr>
          <p:cNvSpPr txBox="1"/>
          <p:nvPr/>
        </p:nvSpPr>
        <p:spPr>
          <a:xfrm>
            <a:off x="5678680" y="1524055"/>
            <a:ext cx="616980" cy="200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100" b="1">
                <a:solidFill>
                  <a:srgbClr val="40404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04</a:t>
            </a:r>
          </a:p>
        </p:txBody>
      </p:sp>
      <p:sp>
        <p:nvSpPr>
          <p:cNvPr id="41" name="TextBox 39">
            <a:extLst>
              <a:ext uri="{FF2B5EF4-FFF2-40B4-BE49-F238E27FC236}">
                <a16:creationId xmlns:a16="http://schemas.microsoft.com/office/drawing/2014/main" id="{B016F9DC-333A-71AC-74D5-5E4824F11423}"/>
              </a:ext>
            </a:extLst>
          </p:cNvPr>
          <p:cNvSpPr txBox="1"/>
          <p:nvPr/>
        </p:nvSpPr>
        <p:spPr>
          <a:xfrm>
            <a:off x="7129245" y="1994082"/>
            <a:ext cx="616980" cy="200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100" b="1">
                <a:solidFill>
                  <a:srgbClr val="40404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05</a:t>
            </a:r>
          </a:p>
        </p:txBody>
      </p:sp>
      <p:sp>
        <p:nvSpPr>
          <p:cNvPr id="42" name="TextBox 40">
            <a:extLst>
              <a:ext uri="{FF2B5EF4-FFF2-40B4-BE49-F238E27FC236}">
                <a16:creationId xmlns:a16="http://schemas.microsoft.com/office/drawing/2014/main" id="{A6DED905-71DC-5117-8C96-80160D1FBE1E}"/>
              </a:ext>
            </a:extLst>
          </p:cNvPr>
          <p:cNvSpPr txBox="1"/>
          <p:nvPr/>
        </p:nvSpPr>
        <p:spPr>
          <a:xfrm>
            <a:off x="8059652" y="3025766"/>
            <a:ext cx="616980" cy="200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100" b="1">
                <a:solidFill>
                  <a:srgbClr val="40404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06</a:t>
            </a:r>
          </a:p>
        </p:txBody>
      </p:sp>
      <p:sp>
        <p:nvSpPr>
          <p:cNvPr id="43" name="TextBox 41">
            <a:extLst>
              <a:ext uri="{FF2B5EF4-FFF2-40B4-BE49-F238E27FC236}">
                <a16:creationId xmlns:a16="http://schemas.microsoft.com/office/drawing/2014/main" id="{8F6538B9-6355-1936-0708-FFC49B07AC5D}"/>
              </a:ext>
            </a:extLst>
          </p:cNvPr>
          <p:cNvSpPr txBox="1"/>
          <p:nvPr/>
        </p:nvSpPr>
        <p:spPr>
          <a:xfrm>
            <a:off x="8045698" y="4461647"/>
            <a:ext cx="616980" cy="200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100" b="1">
                <a:solidFill>
                  <a:srgbClr val="40404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07</a:t>
            </a:r>
          </a:p>
        </p:txBody>
      </p:sp>
      <p:sp>
        <p:nvSpPr>
          <p:cNvPr id="44" name="TextBox 42">
            <a:extLst>
              <a:ext uri="{FF2B5EF4-FFF2-40B4-BE49-F238E27FC236}">
                <a16:creationId xmlns:a16="http://schemas.microsoft.com/office/drawing/2014/main" id="{22F07FBE-833C-4D52-007A-8EC23D8FE84D}"/>
              </a:ext>
            </a:extLst>
          </p:cNvPr>
          <p:cNvSpPr txBox="1"/>
          <p:nvPr/>
        </p:nvSpPr>
        <p:spPr>
          <a:xfrm>
            <a:off x="5454879" y="3423761"/>
            <a:ext cx="1041060" cy="604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0"/>
              </a:lnSpc>
            </a:pPr>
            <a:r>
              <a:rPr lang="en-US" sz="2800" b="1" dirty="0">
                <a:solidFill>
                  <a:srgbClr val="40404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7</a:t>
            </a:r>
          </a:p>
        </p:txBody>
      </p:sp>
      <p:sp>
        <p:nvSpPr>
          <p:cNvPr id="45" name="TextBox 43">
            <a:extLst>
              <a:ext uri="{FF2B5EF4-FFF2-40B4-BE49-F238E27FC236}">
                <a16:creationId xmlns:a16="http://schemas.microsoft.com/office/drawing/2014/main" id="{CFF1115F-A117-ADF3-09D5-F28216598BDA}"/>
              </a:ext>
            </a:extLst>
          </p:cNvPr>
          <p:cNvSpPr txBox="1"/>
          <p:nvPr/>
        </p:nvSpPr>
        <p:spPr>
          <a:xfrm>
            <a:off x="3154856" y="4804424"/>
            <a:ext cx="945217" cy="67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"/>
              </a:lnSpc>
            </a:pPr>
            <a:r>
              <a:rPr lang="en-US" sz="1100" b="1">
                <a:solidFill>
                  <a:srgbClr val="404040"/>
                </a:solidFill>
                <a:latin typeface="Public Sans"/>
                <a:ea typeface="Public Sans"/>
                <a:cs typeface="Public Sans"/>
                <a:sym typeface="Public Sans"/>
              </a:rPr>
              <a:t>Better Resource Management</a:t>
            </a:r>
          </a:p>
          <a:p>
            <a:pPr algn="ctr">
              <a:lnSpc>
                <a:spcPts val="1759"/>
              </a:lnSpc>
            </a:pPr>
            <a:endParaRPr lang="en-US" sz="1100" b="1">
              <a:solidFill>
                <a:srgbClr val="40404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6" name="TextBox 44">
            <a:extLst>
              <a:ext uri="{FF2B5EF4-FFF2-40B4-BE49-F238E27FC236}">
                <a16:creationId xmlns:a16="http://schemas.microsoft.com/office/drawing/2014/main" id="{05DB878B-0CB0-C368-5900-935D2F587D48}"/>
              </a:ext>
            </a:extLst>
          </p:cNvPr>
          <p:cNvSpPr txBox="1"/>
          <p:nvPr/>
        </p:nvSpPr>
        <p:spPr>
          <a:xfrm>
            <a:off x="3139755" y="3515738"/>
            <a:ext cx="945217" cy="70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"/>
              </a:lnSpc>
            </a:pPr>
            <a:r>
              <a:rPr lang="en-US" sz="1100" b="1" dirty="0">
                <a:solidFill>
                  <a:srgbClr val="404040"/>
                </a:solidFill>
                <a:latin typeface="Public Sans"/>
                <a:ea typeface="Public Sans"/>
                <a:cs typeface="Public Sans"/>
                <a:sym typeface="Public Sans"/>
              </a:rPr>
              <a:t>Enhanced </a:t>
            </a:r>
            <a:r>
              <a:rPr lang="en-US" sz="1100" b="1" dirty="0">
                <a:solidFill>
                  <a:srgbClr val="404040"/>
                </a:solidFill>
                <a:latin typeface="Public Sans"/>
                <a:sym typeface="Public Sans"/>
              </a:rPr>
              <a:t>Client</a:t>
            </a:r>
            <a:r>
              <a:rPr lang="en-US" sz="1100" b="1" dirty="0">
                <a:solidFill>
                  <a:srgbClr val="404040"/>
                </a:solidFill>
                <a:latin typeface="Public Sans"/>
                <a:ea typeface="Public Sans"/>
                <a:cs typeface="Public Sans"/>
                <a:sym typeface="Public Sans"/>
              </a:rPr>
              <a:t> Satisfaction</a:t>
            </a:r>
          </a:p>
          <a:p>
            <a:pPr algn="ctr">
              <a:lnSpc>
                <a:spcPts val="1759"/>
              </a:lnSpc>
            </a:pPr>
            <a:endParaRPr lang="en-US" b="1" dirty="0">
              <a:solidFill>
                <a:srgbClr val="40404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7" name="TextBox 45">
            <a:extLst>
              <a:ext uri="{FF2B5EF4-FFF2-40B4-BE49-F238E27FC236}">
                <a16:creationId xmlns:a16="http://schemas.microsoft.com/office/drawing/2014/main" id="{B4168238-B2C7-BDDC-5BCA-B712AB1EEF6A}"/>
              </a:ext>
            </a:extLst>
          </p:cNvPr>
          <p:cNvSpPr txBox="1"/>
          <p:nvPr/>
        </p:nvSpPr>
        <p:spPr>
          <a:xfrm>
            <a:off x="3981512" y="2262969"/>
            <a:ext cx="1100907" cy="67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"/>
              </a:lnSpc>
            </a:pPr>
            <a:r>
              <a:rPr lang="en-US" sz="1100" b="1" dirty="0">
                <a:solidFill>
                  <a:srgbClr val="404040"/>
                </a:solidFill>
                <a:latin typeface="Public Sans"/>
                <a:ea typeface="Public Sans"/>
                <a:cs typeface="Public Sans"/>
                <a:sym typeface="Public Sans"/>
              </a:rPr>
              <a:t>Faster Decision-Making</a:t>
            </a:r>
          </a:p>
          <a:p>
            <a:pPr algn="ctr">
              <a:lnSpc>
                <a:spcPts val="1759"/>
              </a:lnSpc>
            </a:pPr>
            <a:endParaRPr lang="en-US" sz="1100" b="1" dirty="0">
              <a:solidFill>
                <a:srgbClr val="40404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8" name="TextBox 46">
            <a:extLst>
              <a:ext uri="{FF2B5EF4-FFF2-40B4-BE49-F238E27FC236}">
                <a16:creationId xmlns:a16="http://schemas.microsoft.com/office/drawing/2014/main" id="{7CBA158F-030C-9782-45A5-D3F0BCF6A428}"/>
              </a:ext>
            </a:extLst>
          </p:cNvPr>
          <p:cNvSpPr txBox="1"/>
          <p:nvPr/>
        </p:nvSpPr>
        <p:spPr>
          <a:xfrm>
            <a:off x="5416307" y="1961784"/>
            <a:ext cx="1141728" cy="67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"/>
              </a:lnSpc>
            </a:pPr>
            <a:r>
              <a:rPr lang="en-US" sz="1100" b="1" dirty="0">
                <a:solidFill>
                  <a:srgbClr val="404040"/>
                </a:solidFill>
                <a:latin typeface="Public Sans"/>
                <a:ea typeface="Public Sans"/>
                <a:cs typeface="Public Sans"/>
                <a:sym typeface="Public Sans"/>
              </a:rPr>
              <a:t>Improved Communication</a:t>
            </a:r>
          </a:p>
          <a:p>
            <a:pPr algn="ctr">
              <a:lnSpc>
                <a:spcPts val="1759"/>
              </a:lnSpc>
            </a:pPr>
            <a:endParaRPr lang="en-US" sz="1100" b="1" dirty="0">
              <a:solidFill>
                <a:srgbClr val="40404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9" name="TextBox 47">
            <a:extLst>
              <a:ext uri="{FF2B5EF4-FFF2-40B4-BE49-F238E27FC236}">
                <a16:creationId xmlns:a16="http://schemas.microsoft.com/office/drawing/2014/main" id="{F95F4D5F-90F8-C202-DCD7-28340D89B724}"/>
              </a:ext>
            </a:extLst>
          </p:cNvPr>
          <p:cNvSpPr txBox="1"/>
          <p:nvPr/>
        </p:nvSpPr>
        <p:spPr>
          <a:xfrm>
            <a:off x="7000819" y="2335989"/>
            <a:ext cx="873832" cy="67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"/>
              </a:lnSpc>
            </a:pPr>
            <a:r>
              <a:rPr lang="en-US" sz="1100" b="1" dirty="0">
                <a:solidFill>
                  <a:srgbClr val="404040"/>
                </a:solidFill>
                <a:latin typeface="Public Sans"/>
                <a:ea typeface="Public Sans"/>
                <a:cs typeface="Public Sans"/>
                <a:sym typeface="Public Sans"/>
              </a:rPr>
              <a:t>Efficiency and Productivity</a:t>
            </a:r>
          </a:p>
          <a:p>
            <a:pPr algn="ctr">
              <a:lnSpc>
                <a:spcPts val="1759"/>
              </a:lnSpc>
            </a:pPr>
            <a:endParaRPr lang="en-US" sz="1100" b="1" dirty="0">
              <a:solidFill>
                <a:srgbClr val="40404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0" name="TextBox 48">
            <a:extLst>
              <a:ext uri="{FF2B5EF4-FFF2-40B4-BE49-F238E27FC236}">
                <a16:creationId xmlns:a16="http://schemas.microsoft.com/office/drawing/2014/main" id="{F0915F23-CFC8-617A-A8CD-48EE784A57DE}"/>
              </a:ext>
            </a:extLst>
          </p:cNvPr>
          <p:cNvSpPr txBox="1"/>
          <p:nvPr/>
        </p:nvSpPr>
        <p:spPr>
          <a:xfrm>
            <a:off x="7931227" y="3474649"/>
            <a:ext cx="873832" cy="67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"/>
              </a:lnSpc>
            </a:pPr>
            <a:r>
              <a:rPr lang="en-US" sz="1100" b="1">
                <a:solidFill>
                  <a:srgbClr val="404040"/>
                </a:solidFill>
                <a:latin typeface="Public Sans"/>
                <a:ea typeface="Public Sans"/>
                <a:cs typeface="Public Sans"/>
                <a:sym typeface="Public Sans"/>
              </a:rPr>
              <a:t>Mitigation of Risks</a:t>
            </a:r>
          </a:p>
          <a:p>
            <a:pPr algn="ctr">
              <a:lnSpc>
                <a:spcPts val="1759"/>
              </a:lnSpc>
            </a:pPr>
            <a:endParaRPr lang="en-US" sz="1100" b="1">
              <a:solidFill>
                <a:srgbClr val="40404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1" name="TextBox 49">
            <a:extLst>
              <a:ext uri="{FF2B5EF4-FFF2-40B4-BE49-F238E27FC236}">
                <a16:creationId xmlns:a16="http://schemas.microsoft.com/office/drawing/2014/main" id="{DAFD49B5-3B66-DFE2-6573-11103D5B5118}"/>
              </a:ext>
            </a:extLst>
          </p:cNvPr>
          <p:cNvSpPr txBox="1"/>
          <p:nvPr/>
        </p:nvSpPr>
        <p:spPr>
          <a:xfrm>
            <a:off x="7917272" y="4877444"/>
            <a:ext cx="873832" cy="67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"/>
              </a:lnSpc>
            </a:pPr>
            <a:r>
              <a:rPr lang="en-US" sz="1100" b="1" dirty="0">
                <a:solidFill>
                  <a:srgbClr val="404040"/>
                </a:solidFill>
                <a:latin typeface="Public Sans"/>
                <a:ea typeface="Public Sans"/>
                <a:cs typeface="Public Sans"/>
                <a:sym typeface="Public Sans"/>
              </a:rPr>
              <a:t>Less Errors and Rework</a:t>
            </a:r>
          </a:p>
          <a:p>
            <a:pPr algn="ctr">
              <a:lnSpc>
                <a:spcPts val="1759"/>
              </a:lnSpc>
            </a:pPr>
            <a:endParaRPr lang="en-US" sz="1100" b="1" dirty="0">
              <a:solidFill>
                <a:srgbClr val="40404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4CA50C1-EA2A-E50A-8442-608C6496420B}"/>
              </a:ext>
            </a:extLst>
          </p:cNvPr>
          <p:cNvSpPr txBox="1"/>
          <p:nvPr/>
        </p:nvSpPr>
        <p:spPr>
          <a:xfrm>
            <a:off x="3123344" y="17466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732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A42340B-EAB1-7D69-C97B-E7120A1E7ABB}"/>
              </a:ext>
            </a:extLst>
          </p:cNvPr>
          <p:cNvSpPr txBox="1"/>
          <p:nvPr/>
        </p:nvSpPr>
        <p:spPr>
          <a:xfrm>
            <a:off x="0" y="-6378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000" b="1"/>
            </a:lvl1pPr>
          </a:lstStyle>
          <a:p>
            <a:pPr algn="l"/>
            <a:r>
              <a:rPr lang="en-US" dirty="0"/>
              <a:t>Case Study</a:t>
            </a:r>
          </a:p>
        </p:txBody>
      </p:sp>
      <p:pic>
        <p:nvPicPr>
          <p:cNvPr id="5" name="Picture 4" descr="A building with solar panels on the roof&#10;&#10;Description automatically generated">
            <a:extLst>
              <a:ext uri="{FF2B5EF4-FFF2-40B4-BE49-F238E27FC236}">
                <a16:creationId xmlns:a16="http://schemas.microsoft.com/office/drawing/2014/main" id="{43BBFFEC-3F83-198E-3422-E751F1559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17" y="1004558"/>
            <a:ext cx="9242365" cy="51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25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B72CC6D-2C0F-0128-4F88-48C2D397B0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596762"/>
              </p:ext>
            </p:extLst>
          </p:nvPr>
        </p:nvGraphicFramePr>
        <p:xfrm>
          <a:off x="0" y="871129"/>
          <a:ext cx="12192000" cy="5413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44">
                  <a:extLst>
                    <a:ext uri="{9D8B030D-6E8A-4147-A177-3AD203B41FA5}">
                      <a16:colId xmlns:a16="http://schemas.microsoft.com/office/drawing/2014/main" val="3783519764"/>
                    </a:ext>
                  </a:extLst>
                </a:gridCol>
                <a:gridCol w="733245">
                  <a:extLst>
                    <a:ext uri="{9D8B030D-6E8A-4147-A177-3AD203B41FA5}">
                      <a16:colId xmlns:a16="http://schemas.microsoft.com/office/drawing/2014/main" val="2666121160"/>
                    </a:ext>
                  </a:extLst>
                </a:gridCol>
                <a:gridCol w="724619">
                  <a:extLst>
                    <a:ext uri="{9D8B030D-6E8A-4147-A177-3AD203B41FA5}">
                      <a16:colId xmlns:a16="http://schemas.microsoft.com/office/drawing/2014/main" val="1319141932"/>
                    </a:ext>
                  </a:extLst>
                </a:gridCol>
                <a:gridCol w="724619">
                  <a:extLst>
                    <a:ext uri="{9D8B030D-6E8A-4147-A177-3AD203B41FA5}">
                      <a16:colId xmlns:a16="http://schemas.microsoft.com/office/drawing/2014/main" val="388736136"/>
                    </a:ext>
                  </a:extLst>
                </a:gridCol>
                <a:gridCol w="741872">
                  <a:extLst>
                    <a:ext uri="{9D8B030D-6E8A-4147-A177-3AD203B41FA5}">
                      <a16:colId xmlns:a16="http://schemas.microsoft.com/office/drawing/2014/main" val="588483557"/>
                    </a:ext>
                  </a:extLst>
                </a:gridCol>
                <a:gridCol w="733244">
                  <a:extLst>
                    <a:ext uri="{9D8B030D-6E8A-4147-A177-3AD203B41FA5}">
                      <a16:colId xmlns:a16="http://schemas.microsoft.com/office/drawing/2014/main" val="3798580331"/>
                    </a:ext>
                  </a:extLst>
                </a:gridCol>
                <a:gridCol w="776378">
                  <a:extLst>
                    <a:ext uri="{9D8B030D-6E8A-4147-A177-3AD203B41FA5}">
                      <a16:colId xmlns:a16="http://schemas.microsoft.com/office/drawing/2014/main" val="882851910"/>
                    </a:ext>
                  </a:extLst>
                </a:gridCol>
                <a:gridCol w="759124">
                  <a:extLst>
                    <a:ext uri="{9D8B030D-6E8A-4147-A177-3AD203B41FA5}">
                      <a16:colId xmlns:a16="http://schemas.microsoft.com/office/drawing/2014/main" val="3058071349"/>
                    </a:ext>
                  </a:extLst>
                </a:gridCol>
                <a:gridCol w="733244">
                  <a:extLst>
                    <a:ext uri="{9D8B030D-6E8A-4147-A177-3AD203B41FA5}">
                      <a16:colId xmlns:a16="http://schemas.microsoft.com/office/drawing/2014/main" val="1275096808"/>
                    </a:ext>
                  </a:extLst>
                </a:gridCol>
                <a:gridCol w="767752">
                  <a:extLst>
                    <a:ext uri="{9D8B030D-6E8A-4147-A177-3AD203B41FA5}">
                      <a16:colId xmlns:a16="http://schemas.microsoft.com/office/drawing/2014/main" val="3914825932"/>
                    </a:ext>
                  </a:extLst>
                </a:gridCol>
                <a:gridCol w="767752">
                  <a:extLst>
                    <a:ext uri="{9D8B030D-6E8A-4147-A177-3AD203B41FA5}">
                      <a16:colId xmlns:a16="http://schemas.microsoft.com/office/drawing/2014/main" val="1971751536"/>
                    </a:ext>
                  </a:extLst>
                </a:gridCol>
                <a:gridCol w="776378">
                  <a:extLst>
                    <a:ext uri="{9D8B030D-6E8A-4147-A177-3AD203B41FA5}">
                      <a16:colId xmlns:a16="http://schemas.microsoft.com/office/drawing/2014/main" val="2339617882"/>
                    </a:ext>
                  </a:extLst>
                </a:gridCol>
                <a:gridCol w="767752">
                  <a:extLst>
                    <a:ext uri="{9D8B030D-6E8A-4147-A177-3AD203B41FA5}">
                      <a16:colId xmlns:a16="http://schemas.microsoft.com/office/drawing/2014/main" val="863687157"/>
                    </a:ext>
                  </a:extLst>
                </a:gridCol>
                <a:gridCol w="785003">
                  <a:extLst>
                    <a:ext uri="{9D8B030D-6E8A-4147-A177-3AD203B41FA5}">
                      <a16:colId xmlns:a16="http://schemas.microsoft.com/office/drawing/2014/main" val="3664891734"/>
                    </a:ext>
                  </a:extLst>
                </a:gridCol>
                <a:gridCol w="793631">
                  <a:extLst>
                    <a:ext uri="{9D8B030D-6E8A-4147-A177-3AD203B41FA5}">
                      <a16:colId xmlns:a16="http://schemas.microsoft.com/office/drawing/2014/main" val="1538393623"/>
                    </a:ext>
                  </a:extLst>
                </a:gridCol>
                <a:gridCol w="874143">
                  <a:extLst>
                    <a:ext uri="{9D8B030D-6E8A-4147-A177-3AD203B41FA5}">
                      <a16:colId xmlns:a16="http://schemas.microsoft.com/office/drawing/2014/main" val="3454731417"/>
                    </a:ext>
                  </a:extLst>
                </a:gridCol>
              </a:tblGrid>
              <a:tr h="38550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MONTH 1</a:t>
                      </a:r>
                      <a:endParaRPr lang="en-IE" sz="1000" dirty="0"/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2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3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4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5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6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7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8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9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10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11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12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13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14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15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MONTH 16</a:t>
                      </a:r>
                      <a:endParaRPr lang="en-IE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9B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894939"/>
                  </a:ext>
                </a:extLst>
              </a:tr>
              <a:tr h="501717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752020"/>
                  </a:ext>
                </a:extLst>
              </a:tr>
              <a:tr h="501717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083488"/>
                  </a:ext>
                </a:extLst>
              </a:tr>
              <a:tr h="50171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39951"/>
                  </a:ext>
                </a:extLst>
              </a:tr>
              <a:tr h="50171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343357"/>
                  </a:ext>
                </a:extLst>
              </a:tr>
              <a:tr h="50171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977768"/>
                  </a:ext>
                </a:extLst>
              </a:tr>
              <a:tr h="50171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202256"/>
                  </a:ext>
                </a:extLst>
              </a:tr>
              <a:tr h="50171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115885"/>
                  </a:ext>
                </a:extLst>
              </a:tr>
              <a:tr h="50171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100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381195"/>
                  </a:ext>
                </a:extLst>
              </a:tr>
              <a:tr h="50171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10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322172"/>
                  </a:ext>
                </a:extLst>
              </a:tr>
              <a:tr h="50171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100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29B1BD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025600"/>
                  </a:ext>
                </a:extLst>
              </a:tr>
            </a:tbl>
          </a:graphicData>
        </a:graphic>
      </p:graphicFrame>
      <p:pic>
        <p:nvPicPr>
          <p:cNvPr id="6" name="Imagem 6">
            <a:extLst>
              <a:ext uri="{FF2B5EF4-FFF2-40B4-BE49-F238E27FC236}">
                <a16:creationId xmlns:a16="http://schemas.microsoft.com/office/drawing/2014/main" id="{60D8C02C-F441-79E2-377B-FD24300A1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5424" y="1309745"/>
            <a:ext cx="1636576" cy="2268089"/>
          </a:xfrm>
          <a:prstGeom prst="rect">
            <a:avLst/>
          </a:prstGeom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139881"/>
                      <a:gd name="connsiteY0" fmla="*/ 0 h 2993395"/>
                      <a:gd name="connsiteX1" fmla="*/ 470774 w 2139881"/>
                      <a:gd name="connsiteY1" fmla="*/ 0 h 2993395"/>
                      <a:gd name="connsiteX2" fmla="*/ 962946 w 2139881"/>
                      <a:gd name="connsiteY2" fmla="*/ 0 h 2993395"/>
                      <a:gd name="connsiteX3" fmla="*/ 1519316 w 2139881"/>
                      <a:gd name="connsiteY3" fmla="*/ 0 h 2993395"/>
                      <a:gd name="connsiteX4" fmla="*/ 2139881 w 2139881"/>
                      <a:gd name="connsiteY4" fmla="*/ 0 h 2993395"/>
                      <a:gd name="connsiteX5" fmla="*/ 2139881 w 2139881"/>
                      <a:gd name="connsiteY5" fmla="*/ 538811 h 2993395"/>
                      <a:gd name="connsiteX6" fmla="*/ 2139881 w 2139881"/>
                      <a:gd name="connsiteY6" fmla="*/ 1047688 h 2993395"/>
                      <a:gd name="connsiteX7" fmla="*/ 2139881 w 2139881"/>
                      <a:gd name="connsiteY7" fmla="*/ 1556565 h 2993395"/>
                      <a:gd name="connsiteX8" fmla="*/ 2139881 w 2139881"/>
                      <a:gd name="connsiteY8" fmla="*/ 2155244 h 2993395"/>
                      <a:gd name="connsiteX9" fmla="*/ 2139881 w 2139881"/>
                      <a:gd name="connsiteY9" fmla="*/ 2993395 h 2993395"/>
                      <a:gd name="connsiteX10" fmla="*/ 1583512 w 2139881"/>
                      <a:gd name="connsiteY10" fmla="*/ 2993395 h 2993395"/>
                      <a:gd name="connsiteX11" fmla="*/ 1069941 w 2139881"/>
                      <a:gd name="connsiteY11" fmla="*/ 2993395 h 2993395"/>
                      <a:gd name="connsiteX12" fmla="*/ 599167 w 2139881"/>
                      <a:gd name="connsiteY12" fmla="*/ 2993395 h 2993395"/>
                      <a:gd name="connsiteX13" fmla="*/ 0 w 2139881"/>
                      <a:gd name="connsiteY13" fmla="*/ 2993395 h 2993395"/>
                      <a:gd name="connsiteX14" fmla="*/ 0 w 2139881"/>
                      <a:gd name="connsiteY14" fmla="*/ 2454584 h 2993395"/>
                      <a:gd name="connsiteX15" fmla="*/ 0 w 2139881"/>
                      <a:gd name="connsiteY15" fmla="*/ 1855905 h 2993395"/>
                      <a:gd name="connsiteX16" fmla="*/ 0 w 2139881"/>
                      <a:gd name="connsiteY16" fmla="*/ 1197358 h 2993395"/>
                      <a:gd name="connsiteX17" fmla="*/ 0 w 2139881"/>
                      <a:gd name="connsiteY17" fmla="*/ 658547 h 2993395"/>
                      <a:gd name="connsiteX18" fmla="*/ 0 w 2139881"/>
                      <a:gd name="connsiteY18" fmla="*/ 0 h 2993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139881" h="2993395" fill="none" extrusionOk="0">
                        <a:moveTo>
                          <a:pt x="0" y="0"/>
                        </a:moveTo>
                        <a:cubicBezTo>
                          <a:pt x="147337" y="6000"/>
                          <a:pt x="307302" y="11072"/>
                          <a:pt x="470774" y="0"/>
                        </a:cubicBezTo>
                        <a:cubicBezTo>
                          <a:pt x="634246" y="-11072"/>
                          <a:pt x="821890" y="10151"/>
                          <a:pt x="962946" y="0"/>
                        </a:cubicBezTo>
                        <a:cubicBezTo>
                          <a:pt x="1104002" y="-10151"/>
                          <a:pt x="1361915" y="-13282"/>
                          <a:pt x="1519316" y="0"/>
                        </a:cubicBezTo>
                        <a:cubicBezTo>
                          <a:pt x="1676717" y="13282"/>
                          <a:pt x="1992333" y="29157"/>
                          <a:pt x="2139881" y="0"/>
                        </a:cubicBezTo>
                        <a:cubicBezTo>
                          <a:pt x="2117050" y="236762"/>
                          <a:pt x="2152633" y="367522"/>
                          <a:pt x="2139881" y="538811"/>
                        </a:cubicBezTo>
                        <a:cubicBezTo>
                          <a:pt x="2127129" y="710100"/>
                          <a:pt x="2150937" y="880333"/>
                          <a:pt x="2139881" y="1047688"/>
                        </a:cubicBezTo>
                        <a:cubicBezTo>
                          <a:pt x="2128825" y="1215043"/>
                          <a:pt x="2150527" y="1452535"/>
                          <a:pt x="2139881" y="1556565"/>
                        </a:cubicBezTo>
                        <a:cubicBezTo>
                          <a:pt x="2129235" y="1660595"/>
                          <a:pt x="2163966" y="1985762"/>
                          <a:pt x="2139881" y="2155244"/>
                        </a:cubicBezTo>
                        <a:cubicBezTo>
                          <a:pt x="2115796" y="2324726"/>
                          <a:pt x="2128930" y="2693138"/>
                          <a:pt x="2139881" y="2993395"/>
                        </a:cubicBezTo>
                        <a:cubicBezTo>
                          <a:pt x="1980638" y="3000591"/>
                          <a:pt x="1815928" y="2996789"/>
                          <a:pt x="1583512" y="2993395"/>
                        </a:cubicBezTo>
                        <a:cubicBezTo>
                          <a:pt x="1351096" y="2990001"/>
                          <a:pt x="1256138" y="2969241"/>
                          <a:pt x="1069941" y="2993395"/>
                        </a:cubicBezTo>
                        <a:cubicBezTo>
                          <a:pt x="883744" y="3017549"/>
                          <a:pt x="697964" y="2982540"/>
                          <a:pt x="599167" y="2993395"/>
                        </a:cubicBezTo>
                        <a:cubicBezTo>
                          <a:pt x="500370" y="3004250"/>
                          <a:pt x="155646" y="2970700"/>
                          <a:pt x="0" y="2993395"/>
                        </a:cubicBezTo>
                        <a:cubicBezTo>
                          <a:pt x="-14783" y="2865191"/>
                          <a:pt x="26041" y="2638708"/>
                          <a:pt x="0" y="2454584"/>
                        </a:cubicBezTo>
                        <a:cubicBezTo>
                          <a:pt x="-26041" y="2270460"/>
                          <a:pt x="-1510" y="2010027"/>
                          <a:pt x="0" y="1855905"/>
                        </a:cubicBezTo>
                        <a:cubicBezTo>
                          <a:pt x="1510" y="1701783"/>
                          <a:pt x="30647" y="1511752"/>
                          <a:pt x="0" y="1197358"/>
                        </a:cubicBezTo>
                        <a:cubicBezTo>
                          <a:pt x="-30647" y="882964"/>
                          <a:pt x="-15237" y="772337"/>
                          <a:pt x="0" y="658547"/>
                        </a:cubicBezTo>
                        <a:cubicBezTo>
                          <a:pt x="15237" y="544757"/>
                          <a:pt x="30556" y="324046"/>
                          <a:pt x="0" y="0"/>
                        </a:cubicBezTo>
                        <a:close/>
                      </a:path>
                      <a:path w="2139881" h="2993395" stroke="0" extrusionOk="0">
                        <a:moveTo>
                          <a:pt x="0" y="0"/>
                        </a:moveTo>
                        <a:cubicBezTo>
                          <a:pt x="173874" y="15814"/>
                          <a:pt x="381431" y="-23660"/>
                          <a:pt x="513571" y="0"/>
                        </a:cubicBezTo>
                        <a:cubicBezTo>
                          <a:pt x="645711" y="23660"/>
                          <a:pt x="844489" y="686"/>
                          <a:pt x="984345" y="0"/>
                        </a:cubicBezTo>
                        <a:cubicBezTo>
                          <a:pt x="1124201" y="-686"/>
                          <a:pt x="1299036" y="24541"/>
                          <a:pt x="1562113" y="0"/>
                        </a:cubicBezTo>
                        <a:cubicBezTo>
                          <a:pt x="1825190" y="-24541"/>
                          <a:pt x="2003343" y="-27783"/>
                          <a:pt x="2139881" y="0"/>
                        </a:cubicBezTo>
                        <a:cubicBezTo>
                          <a:pt x="2132402" y="133012"/>
                          <a:pt x="2163499" y="301178"/>
                          <a:pt x="2139881" y="568745"/>
                        </a:cubicBezTo>
                        <a:cubicBezTo>
                          <a:pt x="2116263" y="836312"/>
                          <a:pt x="2147505" y="928127"/>
                          <a:pt x="2139881" y="1107556"/>
                        </a:cubicBezTo>
                        <a:cubicBezTo>
                          <a:pt x="2132257" y="1286985"/>
                          <a:pt x="2120236" y="1450678"/>
                          <a:pt x="2139881" y="1706235"/>
                        </a:cubicBezTo>
                        <a:cubicBezTo>
                          <a:pt x="2159526" y="1961792"/>
                          <a:pt x="2161505" y="2083004"/>
                          <a:pt x="2139881" y="2304914"/>
                        </a:cubicBezTo>
                        <a:cubicBezTo>
                          <a:pt x="2118257" y="2526824"/>
                          <a:pt x="2127630" y="2708697"/>
                          <a:pt x="2139881" y="2993395"/>
                        </a:cubicBezTo>
                        <a:cubicBezTo>
                          <a:pt x="2019871" y="3005784"/>
                          <a:pt x="1864219" y="2991894"/>
                          <a:pt x="1647708" y="2993395"/>
                        </a:cubicBezTo>
                        <a:cubicBezTo>
                          <a:pt x="1431197" y="2994896"/>
                          <a:pt x="1347173" y="3002305"/>
                          <a:pt x="1112738" y="2993395"/>
                        </a:cubicBezTo>
                        <a:cubicBezTo>
                          <a:pt x="878303" y="2984486"/>
                          <a:pt x="751219" y="3006137"/>
                          <a:pt x="599167" y="2993395"/>
                        </a:cubicBezTo>
                        <a:cubicBezTo>
                          <a:pt x="447115" y="2980653"/>
                          <a:pt x="257741" y="2981684"/>
                          <a:pt x="0" y="2993395"/>
                        </a:cubicBezTo>
                        <a:cubicBezTo>
                          <a:pt x="32270" y="2683139"/>
                          <a:pt x="30400" y="2587610"/>
                          <a:pt x="0" y="2334848"/>
                        </a:cubicBezTo>
                        <a:cubicBezTo>
                          <a:pt x="-30400" y="2082086"/>
                          <a:pt x="-18189" y="1850936"/>
                          <a:pt x="0" y="1676301"/>
                        </a:cubicBezTo>
                        <a:cubicBezTo>
                          <a:pt x="18189" y="1501666"/>
                          <a:pt x="15717" y="1305458"/>
                          <a:pt x="0" y="1077622"/>
                        </a:cubicBezTo>
                        <a:cubicBezTo>
                          <a:pt x="-15717" y="849786"/>
                          <a:pt x="1567" y="35913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517177-1C9F-9B6D-E30B-8430B1658A2D}"/>
              </a:ext>
            </a:extLst>
          </p:cNvPr>
          <p:cNvSpPr/>
          <p:nvPr/>
        </p:nvSpPr>
        <p:spPr>
          <a:xfrm>
            <a:off x="20129" y="1290640"/>
            <a:ext cx="699010" cy="471486"/>
          </a:xfrm>
          <a:prstGeom prst="rect">
            <a:avLst/>
          </a:prstGeom>
          <a:solidFill>
            <a:srgbClr val="C6E0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" b="1" dirty="0">
                <a:solidFill>
                  <a:schemeClr val="tx1"/>
                </a:solidFill>
              </a:rPr>
              <a:t>SUBSTRUCT</a:t>
            </a:r>
          </a:p>
          <a:p>
            <a:pPr algn="ctr"/>
            <a:r>
              <a:rPr lang="en-GB" sz="600" b="1" dirty="0">
                <a:solidFill>
                  <a:schemeClr val="tx1"/>
                </a:solidFill>
              </a:rPr>
              <a:t>START</a:t>
            </a:r>
            <a:endParaRPr lang="en-IE" sz="600" b="1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AAA675-9F64-9221-DF48-FC48A3EF9643}"/>
              </a:ext>
            </a:extLst>
          </p:cNvPr>
          <p:cNvSpPr/>
          <p:nvPr/>
        </p:nvSpPr>
        <p:spPr>
          <a:xfrm>
            <a:off x="748292" y="1290640"/>
            <a:ext cx="699503" cy="471486"/>
          </a:xfrm>
          <a:prstGeom prst="rect">
            <a:avLst/>
          </a:prstGeom>
          <a:solidFill>
            <a:srgbClr val="C6E0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" b="1" dirty="0">
                <a:solidFill>
                  <a:schemeClr val="tx1"/>
                </a:solidFill>
              </a:rPr>
              <a:t>SUBSTRUCT</a:t>
            </a:r>
          </a:p>
          <a:p>
            <a:pPr algn="ctr"/>
            <a:r>
              <a:rPr lang="en-GB" sz="600" b="1" dirty="0">
                <a:solidFill>
                  <a:schemeClr val="tx1"/>
                </a:solidFill>
              </a:rPr>
              <a:t>FINISH</a:t>
            </a:r>
            <a:endParaRPr lang="en-IE" sz="600" b="1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76C435-8621-CAF6-CC89-9627AF9658EB}"/>
              </a:ext>
            </a:extLst>
          </p:cNvPr>
          <p:cNvSpPr/>
          <p:nvPr/>
        </p:nvSpPr>
        <p:spPr>
          <a:xfrm>
            <a:off x="748291" y="1778795"/>
            <a:ext cx="699503" cy="480020"/>
          </a:xfrm>
          <a:prstGeom prst="rect">
            <a:avLst/>
          </a:prstGeom>
          <a:solidFill>
            <a:srgbClr val="BDD7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STEEL WORK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START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7285DE-34C4-961F-FADC-57CA1FAA801D}"/>
              </a:ext>
            </a:extLst>
          </p:cNvPr>
          <p:cNvSpPr/>
          <p:nvPr/>
        </p:nvSpPr>
        <p:spPr>
          <a:xfrm>
            <a:off x="1479915" y="1780479"/>
            <a:ext cx="691785" cy="477001"/>
          </a:xfrm>
          <a:prstGeom prst="rect">
            <a:avLst/>
          </a:prstGeom>
          <a:solidFill>
            <a:srgbClr val="BDD7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STEEL WORK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FINISH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5AE582-F0C3-A39D-5A38-18897EC6AF94}"/>
              </a:ext>
            </a:extLst>
          </p:cNvPr>
          <p:cNvSpPr/>
          <p:nvPr/>
        </p:nvSpPr>
        <p:spPr>
          <a:xfrm>
            <a:off x="1482297" y="2286795"/>
            <a:ext cx="691784" cy="477885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" b="1" dirty="0">
                <a:solidFill>
                  <a:schemeClr val="tx1"/>
                </a:solidFill>
              </a:rPr>
              <a:t>ROOFING &amp; CLADDING</a:t>
            </a:r>
          </a:p>
          <a:p>
            <a:pPr algn="ctr"/>
            <a:r>
              <a:rPr lang="en-GB" sz="600" b="1" dirty="0">
                <a:solidFill>
                  <a:schemeClr val="tx1"/>
                </a:solidFill>
              </a:rPr>
              <a:t>START</a:t>
            </a:r>
            <a:endParaRPr lang="en-IE" sz="600" b="1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1D6292-78BA-53D1-F71B-9D2A7C3CE7FD}"/>
              </a:ext>
            </a:extLst>
          </p:cNvPr>
          <p:cNvSpPr/>
          <p:nvPr/>
        </p:nvSpPr>
        <p:spPr>
          <a:xfrm>
            <a:off x="2930591" y="2286795"/>
            <a:ext cx="701609" cy="477885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" b="1" dirty="0">
                <a:solidFill>
                  <a:schemeClr val="tx1"/>
                </a:solidFill>
              </a:rPr>
              <a:t>ROOFING &amp; CLADDING</a:t>
            </a:r>
          </a:p>
          <a:p>
            <a:pPr algn="ctr"/>
            <a:r>
              <a:rPr lang="en-GB" sz="600" b="1" dirty="0">
                <a:solidFill>
                  <a:schemeClr val="tx1"/>
                </a:solidFill>
              </a:rPr>
              <a:t>FINISH</a:t>
            </a:r>
            <a:endParaRPr lang="en-IE" sz="600" b="1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AA5E11-05AF-D692-3E05-69C11B6E4EDA}"/>
              </a:ext>
            </a:extLst>
          </p:cNvPr>
          <p:cNvSpPr/>
          <p:nvPr/>
        </p:nvSpPr>
        <p:spPr>
          <a:xfrm>
            <a:off x="2203332" y="2786546"/>
            <a:ext cx="689833" cy="477884"/>
          </a:xfrm>
          <a:prstGeom prst="rect">
            <a:avLst/>
          </a:prstGeom>
          <a:solidFill>
            <a:srgbClr val="C9C9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FLOOR SLAB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START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062C7F-E62E-AA33-A1C7-9F4D1F18B6B6}"/>
              </a:ext>
            </a:extLst>
          </p:cNvPr>
          <p:cNvSpPr/>
          <p:nvPr/>
        </p:nvSpPr>
        <p:spPr>
          <a:xfrm>
            <a:off x="2930591" y="2786546"/>
            <a:ext cx="701609" cy="477884"/>
          </a:xfrm>
          <a:prstGeom prst="rect">
            <a:avLst/>
          </a:prstGeom>
          <a:solidFill>
            <a:srgbClr val="C9C9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FLOOR SLAB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FINISH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FDC47D-321B-A62D-F5A5-77DFD9D9930D}"/>
              </a:ext>
            </a:extLst>
          </p:cNvPr>
          <p:cNvSpPr/>
          <p:nvPr/>
        </p:nvSpPr>
        <p:spPr>
          <a:xfrm>
            <a:off x="3673870" y="3279184"/>
            <a:ext cx="701609" cy="471777"/>
          </a:xfrm>
          <a:prstGeom prst="rect">
            <a:avLst/>
          </a:prstGeom>
          <a:solidFill>
            <a:srgbClr val="F4B0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MECH INSTALL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START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3EBB6D-817D-4846-9127-4869A715FE61}"/>
              </a:ext>
            </a:extLst>
          </p:cNvPr>
          <p:cNvSpPr/>
          <p:nvPr/>
        </p:nvSpPr>
        <p:spPr>
          <a:xfrm>
            <a:off x="8198644" y="3279348"/>
            <a:ext cx="735847" cy="471777"/>
          </a:xfrm>
          <a:prstGeom prst="rect">
            <a:avLst/>
          </a:prstGeom>
          <a:solidFill>
            <a:srgbClr val="F4B0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MECH INSTALL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FINISH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15B094-95C6-7BF9-52AF-D1BD8F759D5E}"/>
              </a:ext>
            </a:extLst>
          </p:cNvPr>
          <p:cNvSpPr/>
          <p:nvPr/>
        </p:nvSpPr>
        <p:spPr>
          <a:xfrm>
            <a:off x="3669130" y="3791124"/>
            <a:ext cx="701609" cy="466831"/>
          </a:xfrm>
          <a:prstGeom prst="rect">
            <a:avLst/>
          </a:prstGeom>
          <a:solidFill>
            <a:srgbClr val="8EA9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ELEC INSTALL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START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3FBC82-123D-8212-343B-5405635F75D9}"/>
              </a:ext>
            </a:extLst>
          </p:cNvPr>
          <p:cNvSpPr/>
          <p:nvPr/>
        </p:nvSpPr>
        <p:spPr>
          <a:xfrm>
            <a:off x="8198643" y="3796142"/>
            <a:ext cx="735847" cy="466831"/>
          </a:xfrm>
          <a:prstGeom prst="rect">
            <a:avLst/>
          </a:prstGeom>
          <a:solidFill>
            <a:srgbClr val="8EA9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ELECT INSTALL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FINISH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A03EED-3711-3216-E29A-CDAAAE41E398}"/>
              </a:ext>
            </a:extLst>
          </p:cNvPr>
          <p:cNvSpPr/>
          <p:nvPr/>
        </p:nvSpPr>
        <p:spPr>
          <a:xfrm>
            <a:off x="3673870" y="4281774"/>
            <a:ext cx="701609" cy="468646"/>
          </a:xfrm>
          <a:prstGeom prst="rect">
            <a:avLst/>
          </a:prstGeom>
          <a:solidFill>
            <a:srgbClr val="EE7E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EXT. GEN TX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START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CB91B6-0FFF-BD07-0618-5EF25C340B51}"/>
              </a:ext>
            </a:extLst>
          </p:cNvPr>
          <p:cNvSpPr/>
          <p:nvPr/>
        </p:nvSpPr>
        <p:spPr>
          <a:xfrm>
            <a:off x="4404728" y="4280186"/>
            <a:ext cx="737291" cy="471492"/>
          </a:xfrm>
          <a:prstGeom prst="rect">
            <a:avLst/>
          </a:prstGeom>
          <a:solidFill>
            <a:srgbClr val="EE7E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EXT. GEN TX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FINISH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153370-9491-37F1-2B3E-ED06012B0D8F}"/>
              </a:ext>
            </a:extLst>
          </p:cNvPr>
          <p:cNvSpPr/>
          <p:nvPr/>
        </p:nvSpPr>
        <p:spPr>
          <a:xfrm>
            <a:off x="3669130" y="4792571"/>
            <a:ext cx="685029" cy="465086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ARCH. INSTALL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START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6777DA5-4A07-4E23-8A3F-AEA329C6B23F}"/>
              </a:ext>
            </a:extLst>
          </p:cNvPr>
          <p:cNvSpPr/>
          <p:nvPr/>
        </p:nvSpPr>
        <p:spPr>
          <a:xfrm>
            <a:off x="8190353" y="4790624"/>
            <a:ext cx="735846" cy="466830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ARCH. INSTALL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FINISH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0E7BDC-B1DD-DC13-A9EF-689A8E717B10}"/>
              </a:ext>
            </a:extLst>
          </p:cNvPr>
          <p:cNvSpPr/>
          <p:nvPr/>
        </p:nvSpPr>
        <p:spPr>
          <a:xfrm>
            <a:off x="5176839" y="5290602"/>
            <a:ext cx="721518" cy="469634"/>
          </a:xfrm>
          <a:prstGeom prst="rect">
            <a:avLst/>
          </a:prstGeom>
          <a:solidFill>
            <a:srgbClr val="C659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" b="1" dirty="0">
                <a:solidFill>
                  <a:schemeClr val="bg1"/>
                </a:solidFill>
              </a:rPr>
              <a:t>ELEC.ROOM INSTALL</a:t>
            </a:r>
          </a:p>
          <a:p>
            <a:pPr algn="ctr"/>
            <a:r>
              <a:rPr lang="en-GB" sz="600" b="1" dirty="0">
                <a:solidFill>
                  <a:schemeClr val="bg1"/>
                </a:solidFill>
              </a:rPr>
              <a:t>START</a:t>
            </a:r>
            <a:endParaRPr lang="en-IE" sz="600" b="1" dirty="0">
              <a:solidFill>
                <a:schemeClr val="bg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4D3428-9C8D-9F1B-0C3E-F1C3AC6DA69B}"/>
              </a:ext>
            </a:extLst>
          </p:cNvPr>
          <p:cNvSpPr/>
          <p:nvPr/>
        </p:nvSpPr>
        <p:spPr>
          <a:xfrm>
            <a:off x="6669881" y="5290602"/>
            <a:ext cx="731044" cy="469634"/>
          </a:xfrm>
          <a:prstGeom prst="rect">
            <a:avLst/>
          </a:prstGeom>
          <a:solidFill>
            <a:srgbClr val="C659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" b="1" dirty="0">
                <a:solidFill>
                  <a:schemeClr val="bg1"/>
                </a:solidFill>
              </a:rPr>
              <a:t>ELEC.ROOM INSTALL</a:t>
            </a:r>
          </a:p>
          <a:p>
            <a:pPr algn="ctr"/>
            <a:r>
              <a:rPr lang="en-GB" sz="600" b="1" dirty="0">
                <a:solidFill>
                  <a:schemeClr val="bg1"/>
                </a:solidFill>
              </a:rPr>
              <a:t>FINISH</a:t>
            </a:r>
            <a:endParaRPr lang="en-IE" sz="600" b="1" dirty="0">
              <a:solidFill>
                <a:schemeClr val="bg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5A18F5-5422-56C8-60C9-F6BEE062F0AF}"/>
              </a:ext>
            </a:extLst>
          </p:cNvPr>
          <p:cNvSpPr/>
          <p:nvPr/>
        </p:nvSpPr>
        <p:spPr>
          <a:xfrm>
            <a:off x="4408697" y="5794503"/>
            <a:ext cx="737291" cy="471492"/>
          </a:xfrm>
          <a:prstGeom prst="rect">
            <a:avLst/>
          </a:prstGeom>
          <a:solidFill>
            <a:srgbClr val="FF8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PRE-COMMISS</a:t>
            </a:r>
          </a:p>
          <a:p>
            <a:pPr algn="ctr"/>
            <a:r>
              <a:rPr lang="en-GB" sz="800" b="1" dirty="0">
                <a:solidFill>
                  <a:schemeClr val="tx1"/>
                </a:solidFill>
              </a:rPr>
              <a:t>START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BAA30D-6D70-6261-7469-08E1528F4266}"/>
              </a:ext>
            </a:extLst>
          </p:cNvPr>
          <p:cNvSpPr/>
          <p:nvPr/>
        </p:nvSpPr>
        <p:spPr>
          <a:xfrm>
            <a:off x="11349430" y="5801973"/>
            <a:ext cx="822708" cy="469352"/>
          </a:xfrm>
          <a:prstGeom prst="rect">
            <a:avLst/>
          </a:prstGeom>
          <a:solidFill>
            <a:srgbClr val="FF8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HANDOVER</a:t>
            </a:r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27" name="Diamond 26">
            <a:extLst>
              <a:ext uri="{FF2B5EF4-FFF2-40B4-BE49-F238E27FC236}">
                <a16:creationId xmlns:a16="http://schemas.microsoft.com/office/drawing/2014/main" id="{0DE9AC50-0E26-60A0-03F1-E76148E69912}"/>
              </a:ext>
            </a:extLst>
          </p:cNvPr>
          <p:cNvSpPr/>
          <p:nvPr/>
        </p:nvSpPr>
        <p:spPr>
          <a:xfrm>
            <a:off x="5885637" y="5799265"/>
            <a:ext cx="818251" cy="471492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/>
              <a:t>RED TAG</a:t>
            </a:r>
            <a:endParaRPr lang="en-IE" sz="700" b="1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3F4F56A-C706-1E88-8767-9316BC5397E2}"/>
              </a:ext>
            </a:extLst>
          </p:cNvPr>
          <p:cNvGrpSpPr/>
          <p:nvPr/>
        </p:nvGrpSpPr>
        <p:grpSpPr>
          <a:xfrm>
            <a:off x="8952727" y="5804786"/>
            <a:ext cx="818251" cy="466831"/>
            <a:chOff x="8934490" y="6314714"/>
            <a:chExt cx="818251" cy="521060"/>
          </a:xfrm>
        </p:grpSpPr>
        <p:sp>
          <p:nvSpPr>
            <p:cNvPr id="29" name="Diamond 28">
              <a:extLst>
                <a:ext uri="{FF2B5EF4-FFF2-40B4-BE49-F238E27FC236}">
                  <a16:creationId xmlns:a16="http://schemas.microsoft.com/office/drawing/2014/main" id="{CBDBD45F-D785-9B4F-8E70-7131356C0645}"/>
                </a:ext>
              </a:extLst>
            </p:cNvPr>
            <p:cNvSpPr/>
            <p:nvPr/>
          </p:nvSpPr>
          <p:spPr>
            <a:xfrm>
              <a:off x="8934490" y="6314714"/>
              <a:ext cx="818251" cy="521060"/>
            </a:xfrm>
            <a:prstGeom prst="diamond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8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8DB1008-D170-FC74-804F-EBEE31E2A375}"/>
                </a:ext>
              </a:extLst>
            </p:cNvPr>
            <p:cNvSpPr txBox="1"/>
            <p:nvPr/>
          </p:nvSpPr>
          <p:spPr>
            <a:xfrm>
              <a:off x="9075753" y="6400445"/>
              <a:ext cx="5357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" b="1" dirty="0"/>
                <a:t>YELLOW</a:t>
              </a:r>
            </a:p>
            <a:p>
              <a:pPr algn="ctr"/>
              <a:r>
                <a:rPr lang="en-GB" sz="800" b="1" dirty="0"/>
                <a:t>TAG</a:t>
              </a:r>
              <a:endParaRPr lang="en-IE" sz="800" b="1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82F372E-76C0-F593-C75F-CCC00414FF86}"/>
              </a:ext>
            </a:extLst>
          </p:cNvPr>
          <p:cNvGrpSpPr/>
          <p:nvPr/>
        </p:nvGrpSpPr>
        <p:grpSpPr>
          <a:xfrm>
            <a:off x="10510752" y="5799264"/>
            <a:ext cx="818251" cy="466831"/>
            <a:chOff x="10492515" y="6309192"/>
            <a:chExt cx="818251" cy="521060"/>
          </a:xfrm>
        </p:grpSpPr>
        <p:sp>
          <p:nvSpPr>
            <p:cNvPr id="32" name="Diamond 31">
              <a:extLst>
                <a:ext uri="{FF2B5EF4-FFF2-40B4-BE49-F238E27FC236}">
                  <a16:creationId xmlns:a16="http://schemas.microsoft.com/office/drawing/2014/main" id="{25156BC1-0319-1E35-9F00-10088D064668}"/>
                </a:ext>
              </a:extLst>
            </p:cNvPr>
            <p:cNvSpPr/>
            <p:nvPr/>
          </p:nvSpPr>
          <p:spPr>
            <a:xfrm>
              <a:off x="10492515" y="6309192"/>
              <a:ext cx="818251" cy="521060"/>
            </a:xfrm>
            <a:prstGeom prst="diamond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8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2D936E8-DF28-8157-963E-C8441C52F5A1}"/>
                </a:ext>
              </a:extLst>
            </p:cNvPr>
            <p:cNvSpPr txBox="1"/>
            <p:nvPr/>
          </p:nvSpPr>
          <p:spPr>
            <a:xfrm>
              <a:off x="10664235" y="6400445"/>
              <a:ext cx="4748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" b="1" dirty="0"/>
                <a:t>GREEN</a:t>
              </a:r>
            </a:p>
            <a:p>
              <a:pPr algn="ctr"/>
              <a:r>
                <a:rPr lang="en-GB" sz="800" b="1" dirty="0"/>
                <a:t>TAG</a:t>
              </a:r>
              <a:endParaRPr lang="en-IE" sz="800" b="1" dirty="0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A62B94E4-6D11-264D-E906-71D2DB6695FA}"/>
              </a:ext>
            </a:extLst>
          </p:cNvPr>
          <p:cNvSpPr/>
          <p:nvPr/>
        </p:nvSpPr>
        <p:spPr>
          <a:xfrm>
            <a:off x="4403163" y="3279346"/>
            <a:ext cx="737291" cy="471492"/>
          </a:xfrm>
          <a:prstGeom prst="rect">
            <a:avLst/>
          </a:prstGeom>
          <a:pattFill prst="ltUpDiag">
            <a:fgClr>
              <a:srgbClr val="F4B084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C65009-8222-F9F7-45B6-5B40CAE902D0}"/>
              </a:ext>
            </a:extLst>
          </p:cNvPr>
          <p:cNvSpPr/>
          <p:nvPr/>
        </p:nvSpPr>
        <p:spPr>
          <a:xfrm>
            <a:off x="5176507" y="3279346"/>
            <a:ext cx="724231" cy="471492"/>
          </a:xfrm>
          <a:prstGeom prst="rect">
            <a:avLst/>
          </a:prstGeom>
          <a:pattFill prst="ltUpDiag">
            <a:fgClr>
              <a:srgbClr val="F4B084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A5A7972-42C0-C988-395B-222BA8117A7F}"/>
              </a:ext>
            </a:extLst>
          </p:cNvPr>
          <p:cNvSpPr/>
          <p:nvPr/>
        </p:nvSpPr>
        <p:spPr>
          <a:xfrm>
            <a:off x="5938838" y="3279345"/>
            <a:ext cx="690562" cy="471492"/>
          </a:xfrm>
          <a:prstGeom prst="rect">
            <a:avLst/>
          </a:prstGeom>
          <a:pattFill prst="ltUpDiag">
            <a:fgClr>
              <a:srgbClr val="F4B084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A989C6B-F9DA-C99B-2819-7573DC42FA37}"/>
              </a:ext>
            </a:extLst>
          </p:cNvPr>
          <p:cNvSpPr/>
          <p:nvPr/>
        </p:nvSpPr>
        <p:spPr>
          <a:xfrm>
            <a:off x="6666758" y="3279345"/>
            <a:ext cx="727024" cy="471492"/>
          </a:xfrm>
          <a:prstGeom prst="rect">
            <a:avLst/>
          </a:prstGeom>
          <a:pattFill prst="ltUpDiag">
            <a:fgClr>
              <a:srgbClr val="F4B084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5C5CDEB-6AD3-B4AA-6D32-530C4CDAD733}"/>
              </a:ext>
            </a:extLst>
          </p:cNvPr>
          <p:cNvSpPr/>
          <p:nvPr/>
        </p:nvSpPr>
        <p:spPr>
          <a:xfrm>
            <a:off x="7430495" y="3279344"/>
            <a:ext cx="731436" cy="471492"/>
          </a:xfrm>
          <a:prstGeom prst="rect">
            <a:avLst/>
          </a:prstGeom>
          <a:pattFill prst="ltUpDiag">
            <a:fgClr>
              <a:srgbClr val="F4B084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A179855-0741-E15F-E7D3-57002E3449B1}"/>
              </a:ext>
            </a:extLst>
          </p:cNvPr>
          <p:cNvSpPr/>
          <p:nvPr/>
        </p:nvSpPr>
        <p:spPr>
          <a:xfrm>
            <a:off x="4399987" y="3791127"/>
            <a:ext cx="737291" cy="471492"/>
          </a:xfrm>
          <a:prstGeom prst="rect">
            <a:avLst/>
          </a:prstGeom>
          <a:pattFill prst="ltUpDiag">
            <a:fgClr>
              <a:srgbClr val="8EA9DB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FAA2D4D-95EF-859C-427E-EF149BCF37CF}"/>
              </a:ext>
            </a:extLst>
          </p:cNvPr>
          <p:cNvSpPr/>
          <p:nvPr/>
        </p:nvSpPr>
        <p:spPr>
          <a:xfrm>
            <a:off x="5173331" y="3791127"/>
            <a:ext cx="724231" cy="471492"/>
          </a:xfrm>
          <a:prstGeom prst="rect">
            <a:avLst/>
          </a:prstGeom>
          <a:pattFill prst="ltUpDiag">
            <a:fgClr>
              <a:srgbClr val="8EA9DB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79B6F5D-1A6B-0795-BC28-AE9C91C228A0}"/>
              </a:ext>
            </a:extLst>
          </p:cNvPr>
          <p:cNvSpPr/>
          <p:nvPr/>
        </p:nvSpPr>
        <p:spPr>
          <a:xfrm>
            <a:off x="5935662" y="3791126"/>
            <a:ext cx="690562" cy="471492"/>
          </a:xfrm>
          <a:prstGeom prst="rect">
            <a:avLst/>
          </a:prstGeom>
          <a:pattFill prst="ltUpDiag">
            <a:fgClr>
              <a:srgbClr val="8EA9DB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544D642-EE99-BAEB-3BDA-1230020DCC0D}"/>
              </a:ext>
            </a:extLst>
          </p:cNvPr>
          <p:cNvSpPr/>
          <p:nvPr/>
        </p:nvSpPr>
        <p:spPr>
          <a:xfrm>
            <a:off x="6663582" y="3791126"/>
            <a:ext cx="727024" cy="471492"/>
          </a:xfrm>
          <a:prstGeom prst="rect">
            <a:avLst/>
          </a:prstGeom>
          <a:pattFill prst="ltUpDiag">
            <a:fgClr>
              <a:srgbClr val="8EA9DB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0E6F8C7-41BC-39D6-9BA3-9F7DD89AA83B}"/>
              </a:ext>
            </a:extLst>
          </p:cNvPr>
          <p:cNvSpPr/>
          <p:nvPr/>
        </p:nvSpPr>
        <p:spPr>
          <a:xfrm>
            <a:off x="7427319" y="3791125"/>
            <a:ext cx="731436" cy="471492"/>
          </a:xfrm>
          <a:prstGeom prst="rect">
            <a:avLst/>
          </a:prstGeom>
          <a:pattFill prst="ltUpDiag">
            <a:fgClr>
              <a:srgbClr val="8EA9DB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7C01763-B638-B8CA-34CA-C03F5CA9B8DE}"/>
              </a:ext>
            </a:extLst>
          </p:cNvPr>
          <p:cNvSpPr/>
          <p:nvPr/>
        </p:nvSpPr>
        <p:spPr>
          <a:xfrm>
            <a:off x="4391696" y="4788053"/>
            <a:ext cx="737291" cy="471492"/>
          </a:xfrm>
          <a:prstGeom prst="rect">
            <a:avLst/>
          </a:prstGeom>
          <a:pattFill prst="ltUpDiag">
            <a:fgClr>
              <a:srgbClr val="8497B0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B2C8D8D-13AB-F294-A2A1-099F2D73D438}"/>
              </a:ext>
            </a:extLst>
          </p:cNvPr>
          <p:cNvSpPr/>
          <p:nvPr/>
        </p:nvSpPr>
        <p:spPr>
          <a:xfrm>
            <a:off x="5165040" y="4788053"/>
            <a:ext cx="724231" cy="471492"/>
          </a:xfrm>
          <a:prstGeom prst="rect">
            <a:avLst/>
          </a:prstGeom>
          <a:pattFill prst="ltUpDiag">
            <a:fgClr>
              <a:srgbClr val="8497B0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A6861A4-B0FD-7C99-8F4A-B468FCB5E4F0}"/>
              </a:ext>
            </a:extLst>
          </p:cNvPr>
          <p:cNvSpPr/>
          <p:nvPr/>
        </p:nvSpPr>
        <p:spPr>
          <a:xfrm>
            <a:off x="5927371" y="4788052"/>
            <a:ext cx="690562" cy="471492"/>
          </a:xfrm>
          <a:prstGeom prst="rect">
            <a:avLst/>
          </a:prstGeom>
          <a:pattFill prst="ltUpDiag">
            <a:fgClr>
              <a:srgbClr val="8497B0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B5EC1D3-513A-9771-6071-F85B52B2D97E}"/>
              </a:ext>
            </a:extLst>
          </p:cNvPr>
          <p:cNvSpPr/>
          <p:nvPr/>
        </p:nvSpPr>
        <p:spPr>
          <a:xfrm>
            <a:off x="6655291" y="4788052"/>
            <a:ext cx="727024" cy="471492"/>
          </a:xfrm>
          <a:prstGeom prst="rect">
            <a:avLst/>
          </a:prstGeom>
          <a:pattFill prst="ltUpDiag">
            <a:fgClr>
              <a:srgbClr val="8497B0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2A57CA2-7DB1-537F-B03A-43CB45B95627}"/>
              </a:ext>
            </a:extLst>
          </p:cNvPr>
          <p:cNvSpPr/>
          <p:nvPr/>
        </p:nvSpPr>
        <p:spPr>
          <a:xfrm>
            <a:off x="7419028" y="4788051"/>
            <a:ext cx="731436" cy="471492"/>
          </a:xfrm>
          <a:prstGeom prst="rect">
            <a:avLst/>
          </a:prstGeom>
          <a:pattFill prst="ltUpDiag">
            <a:fgClr>
              <a:srgbClr val="8497B0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B742DF4-6A5F-0FCE-6B77-5385C013D247}"/>
              </a:ext>
            </a:extLst>
          </p:cNvPr>
          <p:cNvSpPr/>
          <p:nvPr/>
        </p:nvSpPr>
        <p:spPr>
          <a:xfrm>
            <a:off x="5935662" y="5288528"/>
            <a:ext cx="690562" cy="471492"/>
          </a:xfrm>
          <a:prstGeom prst="rect">
            <a:avLst/>
          </a:prstGeom>
          <a:pattFill prst="ltUpDiag">
            <a:fgClr>
              <a:srgbClr val="C6591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800" b="1" dirty="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81BA724-B03F-CF51-19AF-A021DBA67714}"/>
              </a:ext>
            </a:extLst>
          </p:cNvPr>
          <p:cNvSpPr/>
          <p:nvPr/>
        </p:nvSpPr>
        <p:spPr>
          <a:xfrm>
            <a:off x="2202534" y="2286795"/>
            <a:ext cx="690562" cy="477885"/>
          </a:xfrm>
          <a:prstGeom prst="rect">
            <a:avLst/>
          </a:prstGeom>
          <a:pattFill prst="ltUpDiag">
            <a:fgClr>
              <a:srgbClr val="FFD966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68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EA405A-FA88-E645-BF6C-ADA3339271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6200" y="-1835293"/>
            <a:ext cx="12395200" cy="8769493"/>
          </a:xfrm>
        </p:spPr>
      </p:pic>
    </p:spTree>
    <p:extLst>
      <p:ext uri="{BB962C8B-B14F-4D97-AF65-F5344CB8AC3E}">
        <p14:creationId xmlns:p14="http://schemas.microsoft.com/office/powerpoint/2010/main" val="1977079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545658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4595</TotalTime>
  <Words>462</Words>
  <Application>Microsoft Macintosh PowerPoint</Application>
  <PresentationFormat>Widescreen</PresentationFormat>
  <Paragraphs>152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Alegreya Sans Bold</vt:lpstr>
      <vt:lpstr>Arial</vt:lpstr>
      <vt:lpstr>Canva Sans</vt:lpstr>
      <vt:lpstr>Canva Sans Bold</vt:lpstr>
      <vt:lpstr>Gill Sans MT</vt:lpstr>
      <vt:lpstr>Public Sans</vt:lpstr>
      <vt:lpstr>Public Sans Bold</vt:lpstr>
      <vt:lpstr>Segoe UI</vt:lpstr>
      <vt:lpstr>Office Theme</vt:lpstr>
      <vt:lpstr>[INSERT WEBINAR TITLE]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Dominique Ellickson</dc:creator>
  <cp:lastModifiedBy>Karinne Zeringota</cp:lastModifiedBy>
  <cp:revision>39</cp:revision>
  <dcterms:created xsi:type="dcterms:W3CDTF">2021-01-15T17:59:57Z</dcterms:created>
  <dcterms:modified xsi:type="dcterms:W3CDTF">2024-10-31T14:48:37Z</dcterms:modified>
</cp:coreProperties>
</file>