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412" r:id="rId2"/>
    <p:sldId id="413" r:id="rId3"/>
    <p:sldId id="435" r:id="rId4"/>
    <p:sldId id="431" r:id="rId5"/>
    <p:sldId id="427" r:id="rId6"/>
    <p:sldId id="428" r:id="rId7"/>
    <p:sldId id="414" r:id="rId8"/>
    <p:sldId id="415" r:id="rId9"/>
    <p:sldId id="416" r:id="rId10"/>
    <p:sldId id="417" r:id="rId11"/>
    <p:sldId id="418" r:id="rId12"/>
    <p:sldId id="419" r:id="rId13"/>
    <p:sldId id="436" r:id="rId14"/>
    <p:sldId id="423" r:id="rId15"/>
    <p:sldId id="420" r:id="rId16"/>
    <p:sldId id="421" r:id="rId17"/>
    <p:sldId id="422" r:id="rId18"/>
    <p:sldId id="424" r:id="rId19"/>
    <p:sldId id="429" r:id="rId20"/>
    <p:sldId id="430" r:id="rId21"/>
    <p:sldId id="434" r:id="rId22"/>
    <p:sldId id="426" r:id="rId23"/>
    <p:sldId id="41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minique Ellickson" initials="DE" lastIdx="3" clrIdx="0">
    <p:extLst>
      <p:ext uri="{19B8F6BF-5375-455C-9EA6-DF929625EA0E}">
        <p15:presenceInfo xmlns:p15="http://schemas.microsoft.com/office/powerpoint/2012/main" xmlns="" userId="e57dc819dc77121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3C0B8"/>
    <a:srgbClr val="929699"/>
    <a:srgbClr val="BEBCB1"/>
    <a:srgbClr val="E9E9EA"/>
    <a:srgbClr val="555658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CAA767-D102-4EC8-B62C-4F44C63ECBFE}" v="432" dt="2023-07-26T15:42:00.6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44"/>
    <p:restoredTop sz="96006"/>
  </p:normalViewPr>
  <p:slideViewPr>
    <p:cSldViewPr snapToGrid="0" snapToObjects="1">
      <p:cViewPr varScale="1">
        <p:scale>
          <a:sx n="73" d="100"/>
          <a:sy n="73" d="100"/>
        </p:scale>
        <p:origin x="-504" y="-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k Matthews" userId="96772586-4fd2-49a1-b684-54f3dcc94126" providerId="ADAL" clId="{58CAA767-D102-4EC8-B62C-4F44C63ECBFE}"/>
    <pc:docChg chg="undo custSel addSld delSld modSld sldOrd">
      <pc:chgData name="Patrick Matthews" userId="96772586-4fd2-49a1-b684-54f3dcc94126" providerId="ADAL" clId="{58CAA767-D102-4EC8-B62C-4F44C63ECBFE}" dt="2023-07-26T15:42:00.615" v="6258"/>
      <pc:docMkLst>
        <pc:docMk/>
      </pc:docMkLst>
      <pc:sldChg chg="addSp delSp modSp mod">
        <pc:chgData name="Patrick Matthews" userId="96772586-4fd2-49a1-b684-54f3dcc94126" providerId="ADAL" clId="{58CAA767-D102-4EC8-B62C-4F44C63ECBFE}" dt="2023-07-06T11:06:31.824" v="4401"/>
        <pc:sldMkLst>
          <pc:docMk/>
          <pc:sldMk cId="1977079455" sldId="411"/>
        </pc:sldMkLst>
        <pc:spChg chg="add del mod">
          <ac:chgData name="Patrick Matthews" userId="96772586-4fd2-49a1-b684-54f3dcc94126" providerId="ADAL" clId="{58CAA767-D102-4EC8-B62C-4F44C63ECBFE}" dt="2023-07-06T11:06:21.098" v="4398" actId="478"/>
          <ac:spMkLst>
            <pc:docMk/>
            <pc:sldMk cId="1977079455" sldId="411"/>
            <ac:spMk id="3" creationId="{1DAD1324-15DD-263B-9EDF-361A44E9F694}"/>
          </ac:spMkLst>
        </pc:spChg>
        <pc:spChg chg="add del mod">
          <ac:chgData name="Patrick Matthews" userId="96772586-4fd2-49a1-b684-54f3dcc94126" providerId="ADAL" clId="{58CAA767-D102-4EC8-B62C-4F44C63ECBFE}" dt="2023-07-06T11:06:30.418" v="4400" actId="478"/>
          <ac:spMkLst>
            <pc:docMk/>
            <pc:sldMk cId="1977079455" sldId="411"/>
            <ac:spMk id="4" creationId="{CE03D854-6E88-8155-0CD9-980A4C2E78B1}"/>
          </ac:spMkLst>
        </pc:spChg>
        <pc:picChg chg="add del mod">
          <ac:chgData name="Patrick Matthews" userId="96772586-4fd2-49a1-b684-54f3dcc94126" providerId="ADAL" clId="{58CAA767-D102-4EC8-B62C-4F44C63ECBFE}" dt="2023-07-06T11:06:30.418" v="4400" actId="478"/>
          <ac:picMkLst>
            <pc:docMk/>
            <pc:sldMk cId="1977079455" sldId="411"/>
            <ac:picMk id="5" creationId="{1BEA405A-FA88-E645-BF6C-ADA333927125}"/>
          </ac:picMkLst>
        </pc:picChg>
        <pc:picChg chg="add del mod">
          <ac:chgData name="Patrick Matthews" userId="96772586-4fd2-49a1-b684-54f3dcc94126" providerId="ADAL" clId="{58CAA767-D102-4EC8-B62C-4F44C63ECBFE}" dt="2023-07-06T11:06:31.824" v="4401"/>
          <ac:picMkLst>
            <pc:docMk/>
            <pc:sldMk cId="1977079455" sldId="411"/>
            <ac:picMk id="2050" creationId="{9F27AF32-44B0-0FBF-A36D-6FB65B321C1C}"/>
          </ac:picMkLst>
        </pc:picChg>
      </pc:sldChg>
      <pc:sldChg chg="modSp mod">
        <pc:chgData name="Patrick Matthews" userId="96772586-4fd2-49a1-b684-54f3dcc94126" providerId="ADAL" clId="{58CAA767-D102-4EC8-B62C-4F44C63ECBFE}" dt="2023-07-05T14:57:22.312" v="2800" actId="20577"/>
        <pc:sldMkLst>
          <pc:docMk/>
          <pc:sldMk cId="175145328" sldId="412"/>
        </pc:sldMkLst>
        <pc:graphicFrameChg chg="modGraphic">
          <ac:chgData name="Patrick Matthews" userId="96772586-4fd2-49a1-b684-54f3dcc94126" providerId="ADAL" clId="{58CAA767-D102-4EC8-B62C-4F44C63ECBFE}" dt="2023-07-05T14:57:22.312" v="2800" actId="20577"/>
          <ac:graphicFrameMkLst>
            <pc:docMk/>
            <pc:sldMk cId="175145328" sldId="412"/>
            <ac:graphicFrameMk id="15" creationId="{6677060E-E0D1-AC4D-BD11-30E5947F17D9}"/>
          </ac:graphicFrameMkLst>
        </pc:graphicFrameChg>
      </pc:sldChg>
      <pc:sldChg chg="addSp delSp modSp mod modAnim">
        <pc:chgData name="Patrick Matthews" userId="96772586-4fd2-49a1-b684-54f3dcc94126" providerId="ADAL" clId="{58CAA767-D102-4EC8-B62C-4F44C63ECBFE}" dt="2023-07-26T15:42:00.615" v="6258"/>
        <pc:sldMkLst>
          <pc:docMk/>
          <pc:sldMk cId="798267664" sldId="413"/>
        </pc:sldMkLst>
        <pc:spChg chg="mod">
          <ac:chgData name="Patrick Matthews" userId="96772586-4fd2-49a1-b684-54f3dcc94126" providerId="ADAL" clId="{58CAA767-D102-4EC8-B62C-4F44C63ECBFE}" dt="2023-07-05T10:35:36.341" v="98" actId="20577"/>
          <ac:spMkLst>
            <pc:docMk/>
            <pc:sldMk cId="798267664" sldId="413"/>
            <ac:spMk id="2" creationId="{28B8B1B4-E8DE-24CB-C751-28165B6707A6}"/>
          </ac:spMkLst>
        </pc:spChg>
        <pc:spChg chg="mod">
          <ac:chgData name="Patrick Matthews" userId="96772586-4fd2-49a1-b684-54f3dcc94126" providerId="ADAL" clId="{58CAA767-D102-4EC8-B62C-4F44C63ECBFE}" dt="2023-07-26T15:37:29.145" v="6165" actId="113"/>
          <ac:spMkLst>
            <pc:docMk/>
            <pc:sldMk cId="798267664" sldId="413"/>
            <ac:spMk id="3" creationId="{A18C9640-5C0B-9CD0-959E-F28F1166CB03}"/>
          </ac:spMkLst>
        </pc:spChg>
        <pc:spChg chg="add del">
          <ac:chgData name="Patrick Matthews" userId="96772586-4fd2-49a1-b684-54f3dcc94126" providerId="ADAL" clId="{58CAA767-D102-4EC8-B62C-4F44C63ECBFE}" dt="2023-07-13T14:13:59.240" v="4555" actId="22"/>
          <ac:spMkLst>
            <pc:docMk/>
            <pc:sldMk cId="798267664" sldId="413"/>
            <ac:spMk id="5" creationId="{5931C9BE-FFF1-E3A1-0978-A2DF6D296C67}"/>
          </ac:spMkLst>
        </pc:spChg>
      </pc:sldChg>
      <pc:sldChg chg="modSp mod modAnim">
        <pc:chgData name="Patrick Matthews" userId="96772586-4fd2-49a1-b684-54f3dcc94126" providerId="ADAL" clId="{58CAA767-D102-4EC8-B62C-4F44C63ECBFE}" dt="2023-07-20T13:33:02.915" v="5529"/>
        <pc:sldMkLst>
          <pc:docMk/>
          <pc:sldMk cId="2217232496" sldId="414"/>
        </pc:sldMkLst>
        <pc:spChg chg="mod">
          <ac:chgData name="Patrick Matthews" userId="96772586-4fd2-49a1-b684-54f3dcc94126" providerId="ADAL" clId="{58CAA767-D102-4EC8-B62C-4F44C63ECBFE}" dt="2023-07-05T10:41:30.345" v="281" actId="20577"/>
          <ac:spMkLst>
            <pc:docMk/>
            <pc:sldMk cId="2217232496" sldId="414"/>
            <ac:spMk id="2" creationId="{9D612F7F-FC92-0D8B-111A-441C3CE7CC59}"/>
          </ac:spMkLst>
        </pc:spChg>
        <pc:spChg chg="mod">
          <ac:chgData name="Patrick Matthews" userId="96772586-4fd2-49a1-b684-54f3dcc94126" providerId="ADAL" clId="{58CAA767-D102-4EC8-B62C-4F44C63ECBFE}" dt="2023-07-06T11:16:12.156" v="4431" actId="1076"/>
          <ac:spMkLst>
            <pc:docMk/>
            <pc:sldMk cId="2217232496" sldId="414"/>
            <ac:spMk id="3" creationId="{AE0BDC89-9CFF-FC32-CB28-E7B0858B8D37}"/>
          </ac:spMkLst>
        </pc:spChg>
      </pc:sldChg>
      <pc:sldChg chg="modSp mod">
        <pc:chgData name="Patrick Matthews" userId="96772586-4fd2-49a1-b684-54f3dcc94126" providerId="ADAL" clId="{58CAA767-D102-4EC8-B62C-4F44C63ECBFE}" dt="2023-07-13T14:39:42.115" v="4916" actId="27636"/>
        <pc:sldMkLst>
          <pc:docMk/>
          <pc:sldMk cId="814364315" sldId="415"/>
        </pc:sldMkLst>
        <pc:spChg chg="mod">
          <ac:chgData name="Patrick Matthews" userId="96772586-4fd2-49a1-b684-54f3dcc94126" providerId="ADAL" clId="{58CAA767-D102-4EC8-B62C-4F44C63ECBFE}" dt="2023-07-05T10:42:56.451" v="317" actId="20577"/>
          <ac:spMkLst>
            <pc:docMk/>
            <pc:sldMk cId="814364315" sldId="415"/>
            <ac:spMk id="2" creationId="{C93060DB-0762-DDFF-E875-245730F20660}"/>
          </ac:spMkLst>
        </pc:spChg>
        <pc:spChg chg="mod">
          <ac:chgData name="Patrick Matthews" userId="96772586-4fd2-49a1-b684-54f3dcc94126" providerId="ADAL" clId="{58CAA767-D102-4EC8-B62C-4F44C63ECBFE}" dt="2023-07-13T14:39:42.115" v="4916" actId="27636"/>
          <ac:spMkLst>
            <pc:docMk/>
            <pc:sldMk cId="814364315" sldId="415"/>
            <ac:spMk id="3" creationId="{B9E4D68F-DCDB-98D1-E161-1119FD27D413}"/>
          </ac:spMkLst>
        </pc:spChg>
      </pc:sldChg>
      <pc:sldChg chg="modSp mod modAnim">
        <pc:chgData name="Patrick Matthews" userId="96772586-4fd2-49a1-b684-54f3dcc94126" providerId="ADAL" clId="{58CAA767-D102-4EC8-B62C-4F44C63ECBFE}" dt="2023-07-20T13:33:46.002" v="5534"/>
        <pc:sldMkLst>
          <pc:docMk/>
          <pc:sldMk cId="1088451586" sldId="416"/>
        </pc:sldMkLst>
        <pc:spChg chg="mod">
          <ac:chgData name="Patrick Matthews" userId="96772586-4fd2-49a1-b684-54f3dcc94126" providerId="ADAL" clId="{58CAA767-D102-4EC8-B62C-4F44C63ECBFE}" dt="2023-07-05T11:29:55.135" v="1704" actId="20577"/>
          <ac:spMkLst>
            <pc:docMk/>
            <pc:sldMk cId="1088451586" sldId="416"/>
            <ac:spMk id="2" creationId="{902AFFBF-A9F9-54F8-3472-9937C1F2DA01}"/>
          </ac:spMkLst>
        </pc:spChg>
        <pc:spChg chg="mod">
          <ac:chgData name="Patrick Matthews" userId="96772586-4fd2-49a1-b684-54f3dcc94126" providerId="ADAL" clId="{58CAA767-D102-4EC8-B62C-4F44C63ECBFE}" dt="2023-07-06T11:18:07.454" v="4437" actId="2710"/>
          <ac:spMkLst>
            <pc:docMk/>
            <pc:sldMk cId="1088451586" sldId="416"/>
            <ac:spMk id="3" creationId="{268BFE75-6D97-1085-3DD5-BF56E1244773}"/>
          </ac:spMkLst>
        </pc:spChg>
      </pc:sldChg>
      <pc:sldChg chg="addSp delSp modSp mod modAnim">
        <pc:chgData name="Patrick Matthews" userId="96772586-4fd2-49a1-b684-54f3dcc94126" providerId="ADAL" clId="{58CAA767-D102-4EC8-B62C-4F44C63ECBFE}" dt="2023-07-20T13:34:42.566" v="5538"/>
        <pc:sldMkLst>
          <pc:docMk/>
          <pc:sldMk cId="4165147321" sldId="417"/>
        </pc:sldMkLst>
        <pc:spChg chg="mod">
          <ac:chgData name="Patrick Matthews" userId="96772586-4fd2-49a1-b684-54f3dcc94126" providerId="ADAL" clId="{58CAA767-D102-4EC8-B62C-4F44C63ECBFE}" dt="2023-07-05T14:37:38.598" v="2585" actId="20577"/>
          <ac:spMkLst>
            <pc:docMk/>
            <pc:sldMk cId="4165147321" sldId="417"/>
            <ac:spMk id="2" creationId="{7308757B-6FD4-0178-284C-380D545E32A4}"/>
          </ac:spMkLst>
        </pc:spChg>
        <pc:spChg chg="add del">
          <ac:chgData name="Patrick Matthews" userId="96772586-4fd2-49a1-b684-54f3dcc94126" providerId="ADAL" clId="{58CAA767-D102-4EC8-B62C-4F44C63ECBFE}" dt="2023-07-05T13:37:07.093" v="1877" actId="1032"/>
          <ac:spMkLst>
            <pc:docMk/>
            <pc:sldMk cId="4165147321" sldId="417"/>
            <ac:spMk id="3" creationId="{1072BC0F-4495-ED98-C3CA-22D958558449}"/>
          </ac:spMkLst>
        </pc:spChg>
        <pc:spChg chg="add mod">
          <ac:chgData name="Patrick Matthews" userId="96772586-4fd2-49a1-b684-54f3dcc94126" providerId="ADAL" clId="{58CAA767-D102-4EC8-B62C-4F44C63ECBFE}" dt="2023-07-05T14:14:34.986" v="2418" actId="1076"/>
          <ac:spMkLst>
            <pc:docMk/>
            <pc:sldMk cId="4165147321" sldId="417"/>
            <ac:spMk id="7" creationId="{6DFFBFBA-3213-1366-EC65-B96B13261D80}"/>
          </ac:spMkLst>
        </pc:spChg>
        <pc:spChg chg="add mod">
          <ac:chgData name="Patrick Matthews" userId="96772586-4fd2-49a1-b684-54f3dcc94126" providerId="ADAL" clId="{58CAA767-D102-4EC8-B62C-4F44C63ECBFE}" dt="2023-07-05T14:48:55.336" v="2664" actId="20577"/>
          <ac:spMkLst>
            <pc:docMk/>
            <pc:sldMk cId="4165147321" sldId="417"/>
            <ac:spMk id="8" creationId="{416ACDFF-1327-4F78-1A6A-86165C484146}"/>
          </ac:spMkLst>
        </pc:spChg>
        <pc:spChg chg="add mod">
          <ac:chgData name="Patrick Matthews" userId="96772586-4fd2-49a1-b684-54f3dcc94126" providerId="ADAL" clId="{58CAA767-D102-4EC8-B62C-4F44C63ECBFE}" dt="2023-07-05T14:53:22.411" v="2714" actId="20577"/>
          <ac:spMkLst>
            <pc:docMk/>
            <pc:sldMk cId="4165147321" sldId="417"/>
            <ac:spMk id="9" creationId="{1B488373-6CE4-9231-CDB9-112F3C640898}"/>
          </ac:spMkLst>
        </pc:spChg>
        <pc:graphicFrameChg chg="add del mod modGraphic">
          <ac:chgData name="Patrick Matthews" userId="96772586-4fd2-49a1-b684-54f3dcc94126" providerId="ADAL" clId="{58CAA767-D102-4EC8-B62C-4F44C63ECBFE}" dt="2023-07-05T13:36:47.133" v="1876" actId="1032"/>
          <ac:graphicFrameMkLst>
            <pc:docMk/>
            <pc:sldMk cId="4165147321" sldId="417"/>
            <ac:graphicFrameMk id="4" creationId="{3FA74ED0-DA39-5892-6C0C-88E7E409008D}"/>
          </ac:graphicFrameMkLst>
        </pc:graphicFrameChg>
        <pc:graphicFrameChg chg="add mod modGraphic">
          <ac:chgData name="Patrick Matthews" userId="96772586-4fd2-49a1-b684-54f3dcc94126" providerId="ADAL" clId="{58CAA767-D102-4EC8-B62C-4F44C63ECBFE}" dt="2023-07-05T14:39:17.106" v="2606" actId="14100"/>
          <ac:graphicFrameMkLst>
            <pc:docMk/>
            <pc:sldMk cId="4165147321" sldId="417"/>
            <ac:graphicFrameMk id="5" creationId="{481A3CC2-E933-D232-3273-FD375F3C8796}"/>
          </ac:graphicFrameMkLst>
        </pc:graphicFrameChg>
        <pc:graphicFrameChg chg="add mod">
          <ac:chgData name="Patrick Matthews" userId="96772586-4fd2-49a1-b684-54f3dcc94126" providerId="ADAL" clId="{58CAA767-D102-4EC8-B62C-4F44C63ECBFE}" dt="2023-07-05T14:39:03.576" v="2605" actId="14100"/>
          <ac:graphicFrameMkLst>
            <pc:docMk/>
            <pc:sldMk cId="4165147321" sldId="417"/>
            <ac:graphicFrameMk id="6" creationId="{4624E8AB-77A4-4324-82A3-1D4141C442C3}"/>
          </ac:graphicFrameMkLst>
        </pc:graphicFrameChg>
      </pc:sldChg>
      <pc:sldChg chg="addSp modSp mod modAnim">
        <pc:chgData name="Patrick Matthews" userId="96772586-4fd2-49a1-b684-54f3dcc94126" providerId="ADAL" clId="{58CAA767-D102-4EC8-B62C-4F44C63ECBFE}" dt="2023-07-26T15:20:25.693" v="6086" actId="20577"/>
        <pc:sldMkLst>
          <pc:docMk/>
          <pc:sldMk cId="1145104130" sldId="418"/>
        </pc:sldMkLst>
        <pc:spChg chg="mod">
          <ac:chgData name="Patrick Matthews" userId="96772586-4fd2-49a1-b684-54f3dcc94126" providerId="ADAL" clId="{58CAA767-D102-4EC8-B62C-4F44C63ECBFE}" dt="2023-07-05T13:29:16.790" v="1749" actId="20577"/>
          <ac:spMkLst>
            <pc:docMk/>
            <pc:sldMk cId="1145104130" sldId="418"/>
            <ac:spMk id="2" creationId="{24D5AE8B-2518-EF53-F253-3D0AD5C459DF}"/>
          </ac:spMkLst>
        </pc:spChg>
        <pc:spChg chg="mod">
          <ac:chgData name="Patrick Matthews" userId="96772586-4fd2-49a1-b684-54f3dcc94126" providerId="ADAL" clId="{58CAA767-D102-4EC8-B62C-4F44C63ECBFE}" dt="2023-07-26T15:20:25.693" v="6086" actId="20577"/>
          <ac:spMkLst>
            <pc:docMk/>
            <pc:sldMk cId="1145104130" sldId="418"/>
            <ac:spMk id="3" creationId="{F66DF60F-7716-9C6C-4B03-7C0D969F6F27}"/>
          </ac:spMkLst>
        </pc:spChg>
        <pc:picChg chg="add mod">
          <ac:chgData name="Patrick Matthews" userId="96772586-4fd2-49a1-b684-54f3dcc94126" providerId="ADAL" clId="{58CAA767-D102-4EC8-B62C-4F44C63ECBFE}" dt="2023-07-24T10:57:46.445" v="6034" actId="1076"/>
          <ac:picMkLst>
            <pc:docMk/>
            <pc:sldMk cId="1145104130" sldId="418"/>
            <ac:picMk id="5" creationId="{717C6EF3-6F0B-98AE-E47C-D3109D8D1D80}"/>
          </ac:picMkLst>
        </pc:picChg>
      </pc:sldChg>
      <pc:sldChg chg="addSp modSp mod">
        <pc:chgData name="Patrick Matthews" userId="96772586-4fd2-49a1-b684-54f3dcc94126" providerId="ADAL" clId="{58CAA767-D102-4EC8-B62C-4F44C63ECBFE}" dt="2023-07-24T10:59:12.729" v="6039" actId="1076"/>
        <pc:sldMkLst>
          <pc:docMk/>
          <pc:sldMk cId="1474872165" sldId="419"/>
        </pc:sldMkLst>
        <pc:spChg chg="mod">
          <ac:chgData name="Patrick Matthews" userId="96772586-4fd2-49a1-b684-54f3dcc94126" providerId="ADAL" clId="{58CAA767-D102-4EC8-B62C-4F44C63ECBFE}" dt="2023-07-05T13:31:23.713" v="1840" actId="20577"/>
          <ac:spMkLst>
            <pc:docMk/>
            <pc:sldMk cId="1474872165" sldId="419"/>
            <ac:spMk id="2" creationId="{4D10C425-C29D-9BE8-0EAE-D49799372E05}"/>
          </ac:spMkLst>
        </pc:spChg>
        <pc:spChg chg="mod">
          <ac:chgData name="Patrick Matthews" userId="96772586-4fd2-49a1-b684-54f3dcc94126" providerId="ADAL" clId="{58CAA767-D102-4EC8-B62C-4F44C63ECBFE}" dt="2023-07-20T14:07:58.647" v="5805" actId="20577"/>
          <ac:spMkLst>
            <pc:docMk/>
            <pc:sldMk cId="1474872165" sldId="419"/>
            <ac:spMk id="3" creationId="{3C24219E-F844-CE15-5C05-C15CED741A8F}"/>
          </ac:spMkLst>
        </pc:spChg>
        <pc:spChg chg="add mod">
          <ac:chgData name="Patrick Matthews" userId="96772586-4fd2-49a1-b684-54f3dcc94126" providerId="ADAL" clId="{58CAA767-D102-4EC8-B62C-4F44C63ECBFE}" dt="2023-07-20T13:38:38.274" v="5601" actId="571"/>
          <ac:spMkLst>
            <pc:docMk/>
            <pc:sldMk cId="1474872165" sldId="419"/>
            <ac:spMk id="10" creationId="{18B1E653-E5DF-09F8-9650-E0A0664FF477}"/>
          </ac:spMkLst>
        </pc:spChg>
        <pc:spChg chg="add mod">
          <ac:chgData name="Patrick Matthews" userId="96772586-4fd2-49a1-b684-54f3dcc94126" providerId="ADAL" clId="{58CAA767-D102-4EC8-B62C-4F44C63ECBFE}" dt="2023-07-20T13:38:45.532" v="5603" actId="571"/>
          <ac:spMkLst>
            <pc:docMk/>
            <pc:sldMk cId="1474872165" sldId="419"/>
            <ac:spMk id="12" creationId="{3C33CA60-526D-0877-46F3-2BCF0ADF5B7C}"/>
          </ac:spMkLst>
        </pc:spChg>
        <pc:picChg chg="add mod">
          <ac:chgData name="Patrick Matthews" userId="96772586-4fd2-49a1-b684-54f3dcc94126" providerId="ADAL" clId="{58CAA767-D102-4EC8-B62C-4F44C63ECBFE}" dt="2023-07-20T13:39:55.682" v="5616" actId="1076"/>
          <ac:picMkLst>
            <pc:docMk/>
            <pc:sldMk cId="1474872165" sldId="419"/>
            <ac:picMk id="4" creationId="{FCC34111-CFE1-5C5D-DD17-27C55DF9AB19}"/>
          </ac:picMkLst>
        </pc:picChg>
        <pc:picChg chg="add mod">
          <ac:chgData name="Patrick Matthews" userId="96772586-4fd2-49a1-b684-54f3dcc94126" providerId="ADAL" clId="{58CAA767-D102-4EC8-B62C-4F44C63ECBFE}" dt="2023-07-20T13:40:02.388" v="5618" actId="1076"/>
          <ac:picMkLst>
            <pc:docMk/>
            <pc:sldMk cId="1474872165" sldId="419"/>
            <ac:picMk id="5" creationId="{04DCC417-E714-5B70-E3EC-37734ADE3FEF}"/>
          </ac:picMkLst>
        </pc:picChg>
        <pc:picChg chg="add mod">
          <ac:chgData name="Patrick Matthews" userId="96772586-4fd2-49a1-b684-54f3dcc94126" providerId="ADAL" clId="{58CAA767-D102-4EC8-B62C-4F44C63ECBFE}" dt="2023-07-20T13:40:04.912" v="5619" actId="1076"/>
          <ac:picMkLst>
            <pc:docMk/>
            <pc:sldMk cId="1474872165" sldId="419"/>
            <ac:picMk id="6" creationId="{77EA9963-A4A0-2338-CE64-1F63796785DF}"/>
          </ac:picMkLst>
        </pc:picChg>
        <pc:picChg chg="add mod">
          <ac:chgData name="Patrick Matthews" userId="96772586-4fd2-49a1-b684-54f3dcc94126" providerId="ADAL" clId="{58CAA767-D102-4EC8-B62C-4F44C63ECBFE}" dt="2023-07-20T13:40:07.850" v="5620" actId="1076"/>
          <ac:picMkLst>
            <pc:docMk/>
            <pc:sldMk cId="1474872165" sldId="419"/>
            <ac:picMk id="7" creationId="{4734927E-B995-3CE9-EBDF-DD67518E3D6E}"/>
          </ac:picMkLst>
        </pc:picChg>
        <pc:picChg chg="add mod">
          <ac:chgData name="Patrick Matthews" userId="96772586-4fd2-49a1-b684-54f3dcc94126" providerId="ADAL" clId="{58CAA767-D102-4EC8-B62C-4F44C63ECBFE}" dt="2023-07-20T13:18:27.088" v="5345" actId="1076"/>
          <ac:picMkLst>
            <pc:docMk/>
            <pc:sldMk cId="1474872165" sldId="419"/>
            <ac:picMk id="8" creationId="{32401FBB-5F21-6F9A-66B1-CADDE3EC0D54}"/>
          </ac:picMkLst>
        </pc:picChg>
        <pc:picChg chg="add mod">
          <ac:chgData name="Patrick Matthews" userId="96772586-4fd2-49a1-b684-54f3dcc94126" providerId="ADAL" clId="{58CAA767-D102-4EC8-B62C-4F44C63ECBFE}" dt="2023-07-20T13:39:58.058" v="5617" actId="1076"/>
          <ac:picMkLst>
            <pc:docMk/>
            <pc:sldMk cId="1474872165" sldId="419"/>
            <ac:picMk id="9" creationId="{53642D0B-2563-3855-B865-6DAC7A7A170E}"/>
          </ac:picMkLst>
        </pc:picChg>
        <pc:picChg chg="add mod">
          <ac:chgData name="Patrick Matthews" userId="96772586-4fd2-49a1-b684-54f3dcc94126" providerId="ADAL" clId="{58CAA767-D102-4EC8-B62C-4F44C63ECBFE}" dt="2023-07-24T10:59:12.729" v="6039" actId="1076"/>
          <ac:picMkLst>
            <pc:docMk/>
            <pc:sldMk cId="1474872165" sldId="419"/>
            <ac:picMk id="10" creationId="{F7FF81B1-47F1-A33D-8767-A22D6456D244}"/>
          </ac:picMkLst>
        </pc:picChg>
        <pc:picChg chg="add mod">
          <ac:chgData name="Patrick Matthews" userId="96772586-4fd2-49a1-b684-54f3dcc94126" providerId="ADAL" clId="{58CAA767-D102-4EC8-B62C-4F44C63ECBFE}" dt="2023-07-20T13:38:38.274" v="5601" actId="571"/>
          <ac:picMkLst>
            <pc:docMk/>
            <pc:sldMk cId="1474872165" sldId="419"/>
            <ac:picMk id="11" creationId="{E6F616D0-87A9-8570-8F9B-E8CA350F5ACB}"/>
          </ac:picMkLst>
        </pc:picChg>
        <pc:picChg chg="add mod">
          <ac:chgData name="Patrick Matthews" userId="96772586-4fd2-49a1-b684-54f3dcc94126" providerId="ADAL" clId="{58CAA767-D102-4EC8-B62C-4F44C63ECBFE}" dt="2023-07-20T13:38:45.532" v="5603" actId="571"/>
          <ac:picMkLst>
            <pc:docMk/>
            <pc:sldMk cId="1474872165" sldId="419"/>
            <ac:picMk id="13" creationId="{FF4F08ED-44EB-D8C2-D508-46F4797303FB}"/>
          </ac:picMkLst>
        </pc:picChg>
      </pc:sldChg>
      <pc:sldChg chg="modSp mod modAnim">
        <pc:chgData name="Patrick Matthews" userId="96772586-4fd2-49a1-b684-54f3dcc94126" providerId="ADAL" clId="{58CAA767-D102-4EC8-B62C-4F44C63ECBFE}" dt="2023-07-20T13:42:08.453" v="5628"/>
        <pc:sldMkLst>
          <pc:docMk/>
          <pc:sldMk cId="289616970" sldId="420"/>
        </pc:sldMkLst>
        <pc:spChg chg="mod">
          <ac:chgData name="Patrick Matthews" userId="96772586-4fd2-49a1-b684-54f3dcc94126" providerId="ADAL" clId="{58CAA767-D102-4EC8-B62C-4F44C63ECBFE}" dt="2023-07-05T15:17:03.532" v="2884" actId="20577"/>
          <ac:spMkLst>
            <pc:docMk/>
            <pc:sldMk cId="289616970" sldId="420"/>
            <ac:spMk id="2" creationId="{C3C096F0-85FC-B267-CC8B-7904CD5BAA93}"/>
          </ac:spMkLst>
        </pc:spChg>
        <pc:spChg chg="mod">
          <ac:chgData name="Patrick Matthews" userId="96772586-4fd2-49a1-b684-54f3dcc94126" providerId="ADAL" clId="{58CAA767-D102-4EC8-B62C-4F44C63ECBFE}" dt="2023-07-20T13:42:02.331" v="5627" actId="113"/>
          <ac:spMkLst>
            <pc:docMk/>
            <pc:sldMk cId="289616970" sldId="420"/>
            <ac:spMk id="3" creationId="{D7DA047C-D538-5DA5-80A0-86F19FABBD3E}"/>
          </ac:spMkLst>
        </pc:spChg>
      </pc:sldChg>
      <pc:sldChg chg="modSp mod modAnim">
        <pc:chgData name="Patrick Matthews" userId="96772586-4fd2-49a1-b684-54f3dcc94126" providerId="ADAL" clId="{58CAA767-D102-4EC8-B62C-4F44C63ECBFE}" dt="2023-07-20T13:45:22.292" v="5649"/>
        <pc:sldMkLst>
          <pc:docMk/>
          <pc:sldMk cId="3211796191" sldId="421"/>
        </pc:sldMkLst>
        <pc:spChg chg="mod">
          <ac:chgData name="Patrick Matthews" userId="96772586-4fd2-49a1-b684-54f3dcc94126" providerId="ADAL" clId="{58CAA767-D102-4EC8-B62C-4F44C63ECBFE}" dt="2023-07-06T11:21:58.032" v="4490" actId="20577"/>
          <ac:spMkLst>
            <pc:docMk/>
            <pc:sldMk cId="3211796191" sldId="421"/>
            <ac:spMk id="2" creationId="{C3C096F0-85FC-B267-CC8B-7904CD5BAA93}"/>
          </ac:spMkLst>
        </pc:spChg>
        <pc:spChg chg="mod">
          <ac:chgData name="Patrick Matthews" userId="96772586-4fd2-49a1-b684-54f3dcc94126" providerId="ADAL" clId="{58CAA767-D102-4EC8-B62C-4F44C63ECBFE}" dt="2023-07-20T13:45:12.449" v="5647" actId="20577"/>
          <ac:spMkLst>
            <pc:docMk/>
            <pc:sldMk cId="3211796191" sldId="421"/>
            <ac:spMk id="3" creationId="{D7DA047C-D538-5DA5-80A0-86F19FABBD3E}"/>
          </ac:spMkLst>
        </pc:spChg>
      </pc:sldChg>
      <pc:sldChg chg="modSp mod modAnim">
        <pc:chgData name="Patrick Matthews" userId="96772586-4fd2-49a1-b684-54f3dcc94126" providerId="ADAL" clId="{58CAA767-D102-4EC8-B62C-4F44C63ECBFE}" dt="2023-07-20T13:46:20.415" v="5657"/>
        <pc:sldMkLst>
          <pc:docMk/>
          <pc:sldMk cId="1451373329" sldId="422"/>
        </pc:sldMkLst>
        <pc:spChg chg="mod">
          <ac:chgData name="Patrick Matthews" userId="96772586-4fd2-49a1-b684-54f3dcc94126" providerId="ADAL" clId="{58CAA767-D102-4EC8-B62C-4F44C63ECBFE}" dt="2023-07-06T10:42:10.061" v="3951" actId="20577"/>
          <ac:spMkLst>
            <pc:docMk/>
            <pc:sldMk cId="1451373329" sldId="422"/>
            <ac:spMk id="2" creationId="{C3C096F0-85FC-B267-CC8B-7904CD5BAA93}"/>
          </ac:spMkLst>
        </pc:spChg>
        <pc:spChg chg="mod">
          <ac:chgData name="Patrick Matthews" userId="96772586-4fd2-49a1-b684-54f3dcc94126" providerId="ADAL" clId="{58CAA767-D102-4EC8-B62C-4F44C63ECBFE}" dt="2023-07-06T11:20:15.500" v="4458" actId="27636"/>
          <ac:spMkLst>
            <pc:docMk/>
            <pc:sldMk cId="1451373329" sldId="422"/>
            <ac:spMk id="3" creationId="{D7DA047C-D538-5DA5-80A0-86F19FABBD3E}"/>
          </ac:spMkLst>
        </pc:spChg>
      </pc:sldChg>
      <pc:sldChg chg="modSp mod ord modAnim">
        <pc:chgData name="Patrick Matthews" userId="96772586-4fd2-49a1-b684-54f3dcc94126" providerId="ADAL" clId="{58CAA767-D102-4EC8-B62C-4F44C63ECBFE}" dt="2023-07-20T13:40:57.309" v="5621"/>
        <pc:sldMkLst>
          <pc:docMk/>
          <pc:sldMk cId="23252419" sldId="423"/>
        </pc:sldMkLst>
        <pc:spChg chg="mod">
          <ac:chgData name="Patrick Matthews" userId="96772586-4fd2-49a1-b684-54f3dcc94126" providerId="ADAL" clId="{58CAA767-D102-4EC8-B62C-4F44C63ECBFE}" dt="2023-07-05T15:01:36.382" v="2835" actId="20577"/>
          <ac:spMkLst>
            <pc:docMk/>
            <pc:sldMk cId="23252419" sldId="423"/>
            <ac:spMk id="2" creationId="{C3C096F0-85FC-B267-CC8B-7904CD5BAA93}"/>
          </ac:spMkLst>
        </pc:spChg>
        <pc:spChg chg="mod">
          <ac:chgData name="Patrick Matthews" userId="96772586-4fd2-49a1-b684-54f3dcc94126" providerId="ADAL" clId="{58CAA767-D102-4EC8-B62C-4F44C63ECBFE}" dt="2023-07-06T11:15:38.723" v="4424" actId="1076"/>
          <ac:spMkLst>
            <pc:docMk/>
            <pc:sldMk cId="23252419" sldId="423"/>
            <ac:spMk id="3" creationId="{D7DA047C-D538-5DA5-80A0-86F19FABBD3E}"/>
          </ac:spMkLst>
        </pc:spChg>
      </pc:sldChg>
      <pc:sldChg chg="addSp delSp modSp mod modAnim">
        <pc:chgData name="Patrick Matthews" userId="96772586-4fd2-49a1-b684-54f3dcc94126" providerId="ADAL" clId="{58CAA767-D102-4EC8-B62C-4F44C63ECBFE}" dt="2023-07-20T13:47:25.419" v="5666"/>
        <pc:sldMkLst>
          <pc:docMk/>
          <pc:sldMk cId="1533494831" sldId="424"/>
        </pc:sldMkLst>
        <pc:spChg chg="mod">
          <ac:chgData name="Patrick Matthews" userId="96772586-4fd2-49a1-b684-54f3dcc94126" providerId="ADAL" clId="{58CAA767-D102-4EC8-B62C-4F44C63ECBFE}" dt="2023-07-06T10:55:50.577" v="4267" actId="20577"/>
          <ac:spMkLst>
            <pc:docMk/>
            <pc:sldMk cId="1533494831" sldId="424"/>
            <ac:spMk id="2" creationId="{C3C096F0-85FC-B267-CC8B-7904CD5BAA93}"/>
          </ac:spMkLst>
        </pc:spChg>
        <pc:spChg chg="mod">
          <ac:chgData name="Patrick Matthews" userId="96772586-4fd2-49a1-b684-54f3dcc94126" providerId="ADAL" clId="{58CAA767-D102-4EC8-B62C-4F44C63ECBFE}" dt="2023-07-06T11:21:00.267" v="4470" actId="27636"/>
          <ac:spMkLst>
            <pc:docMk/>
            <pc:sldMk cId="1533494831" sldId="424"/>
            <ac:spMk id="3" creationId="{D7DA047C-D538-5DA5-80A0-86F19FABBD3E}"/>
          </ac:spMkLst>
        </pc:spChg>
        <pc:spChg chg="add del">
          <ac:chgData name="Patrick Matthews" userId="96772586-4fd2-49a1-b684-54f3dcc94126" providerId="ADAL" clId="{58CAA767-D102-4EC8-B62C-4F44C63ECBFE}" dt="2023-07-05T15:36:27.547" v="2890" actId="22"/>
          <ac:spMkLst>
            <pc:docMk/>
            <pc:sldMk cId="1533494831" sldId="424"/>
            <ac:spMk id="5" creationId="{09E4D18C-9FD3-37D9-5CB5-85CF56113C9B}"/>
          </ac:spMkLst>
        </pc:spChg>
      </pc:sldChg>
      <pc:sldChg chg="modSp new del mod">
        <pc:chgData name="Patrick Matthews" userId="96772586-4fd2-49a1-b684-54f3dcc94126" providerId="ADAL" clId="{58CAA767-D102-4EC8-B62C-4F44C63ECBFE}" dt="2023-07-06T10:55:43.549" v="4261" actId="2696"/>
        <pc:sldMkLst>
          <pc:docMk/>
          <pc:sldMk cId="3209538685" sldId="425"/>
        </pc:sldMkLst>
        <pc:spChg chg="mod">
          <ac:chgData name="Patrick Matthews" userId="96772586-4fd2-49a1-b684-54f3dcc94126" providerId="ADAL" clId="{58CAA767-D102-4EC8-B62C-4F44C63ECBFE}" dt="2023-07-05T15:37:27.572" v="2918" actId="20577"/>
          <ac:spMkLst>
            <pc:docMk/>
            <pc:sldMk cId="3209538685" sldId="425"/>
            <ac:spMk id="2" creationId="{EF7F0059-0E31-CAAD-C651-496813DEB60E}"/>
          </ac:spMkLst>
        </pc:spChg>
      </pc:sldChg>
      <pc:sldChg chg="addSp delSp modSp new del mod setBg">
        <pc:chgData name="Patrick Matthews" userId="96772586-4fd2-49a1-b684-54f3dcc94126" providerId="ADAL" clId="{58CAA767-D102-4EC8-B62C-4F44C63ECBFE}" dt="2023-07-24T10:30:05.040" v="5934" actId="2696"/>
        <pc:sldMkLst>
          <pc:docMk/>
          <pc:sldMk cId="3255790677" sldId="425"/>
        </pc:sldMkLst>
        <pc:spChg chg="add del">
          <ac:chgData name="Patrick Matthews" userId="96772586-4fd2-49a1-b684-54f3dcc94126" providerId="ADAL" clId="{58CAA767-D102-4EC8-B62C-4F44C63ECBFE}" dt="2023-07-06T11:03:06.844" v="4361" actId="26606"/>
          <ac:spMkLst>
            <pc:docMk/>
            <pc:sldMk cId="3255790677" sldId="425"/>
            <ac:spMk id="2" creationId="{682947AC-9363-FCE1-F134-8196056FAEAC}"/>
          </ac:spMkLst>
        </pc:spChg>
        <pc:spChg chg="del">
          <ac:chgData name="Patrick Matthews" userId="96772586-4fd2-49a1-b684-54f3dcc94126" providerId="ADAL" clId="{58CAA767-D102-4EC8-B62C-4F44C63ECBFE}" dt="2023-07-06T11:01:55.554" v="4353"/>
          <ac:spMkLst>
            <pc:docMk/>
            <pc:sldMk cId="3255790677" sldId="425"/>
            <ac:spMk id="3" creationId="{D78AB5C0-437D-044A-A8D6-1463D6E4B268}"/>
          </ac:spMkLst>
        </pc:spChg>
        <pc:spChg chg="add">
          <ac:chgData name="Patrick Matthews" userId="96772586-4fd2-49a1-b684-54f3dcc94126" providerId="ADAL" clId="{58CAA767-D102-4EC8-B62C-4F44C63ECBFE}" dt="2023-07-06T11:03:06.844" v="4361" actId="26606"/>
          <ac:spMkLst>
            <pc:docMk/>
            <pc:sldMk cId="3255790677" sldId="425"/>
            <ac:spMk id="1028" creationId="{42A4FC2C-047E-45A5-965D-8E1E3BF09BC6}"/>
          </ac:spMkLst>
        </pc:spChg>
        <pc:spChg chg="add del">
          <ac:chgData name="Patrick Matthews" userId="96772586-4fd2-49a1-b684-54f3dcc94126" providerId="ADAL" clId="{58CAA767-D102-4EC8-B62C-4F44C63ECBFE}" dt="2023-07-06T11:02:37.507" v="4356" actId="26606"/>
          <ac:spMkLst>
            <pc:docMk/>
            <pc:sldMk cId="3255790677" sldId="425"/>
            <ac:spMk id="1031" creationId="{42A4FC2C-047E-45A5-965D-8E1E3BF09BC6}"/>
          </ac:spMkLst>
        </pc:spChg>
        <pc:spChg chg="add del">
          <ac:chgData name="Patrick Matthews" userId="96772586-4fd2-49a1-b684-54f3dcc94126" providerId="ADAL" clId="{58CAA767-D102-4EC8-B62C-4F44C63ECBFE}" dt="2023-07-06T11:02:41.430" v="4358" actId="26606"/>
          <ac:spMkLst>
            <pc:docMk/>
            <pc:sldMk cId="3255790677" sldId="425"/>
            <ac:spMk id="1033" creationId="{E2384209-CB15-4CDF-9D31-C44FD9A3F20D}"/>
          </ac:spMkLst>
        </pc:spChg>
        <pc:spChg chg="add del">
          <ac:chgData name="Patrick Matthews" userId="96772586-4fd2-49a1-b684-54f3dcc94126" providerId="ADAL" clId="{58CAA767-D102-4EC8-B62C-4F44C63ECBFE}" dt="2023-07-06T11:02:41.430" v="4358" actId="26606"/>
          <ac:spMkLst>
            <pc:docMk/>
            <pc:sldMk cId="3255790677" sldId="425"/>
            <ac:spMk id="1034" creationId="{AB8C311F-7253-4AED-9701-7FC0708C41C7}"/>
          </ac:spMkLst>
        </pc:spChg>
        <pc:spChg chg="add del">
          <ac:chgData name="Patrick Matthews" userId="96772586-4fd2-49a1-b684-54f3dcc94126" providerId="ADAL" clId="{58CAA767-D102-4EC8-B62C-4F44C63ECBFE}" dt="2023-07-06T11:02:41.430" v="4358" actId="26606"/>
          <ac:spMkLst>
            <pc:docMk/>
            <pc:sldMk cId="3255790677" sldId="425"/>
            <ac:spMk id="1035" creationId="{2633B3B5-CC90-43F0-8714-D31D1F3F0209}"/>
          </ac:spMkLst>
        </pc:spChg>
        <pc:spChg chg="add del">
          <ac:chgData name="Patrick Matthews" userId="96772586-4fd2-49a1-b684-54f3dcc94126" providerId="ADAL" clId="{58CAA767-D102-4EC8-B62C-4F44C63ECBFE}" dt="2023-07-06T11:02:41.430" v="4358" actId="26606"/>
          <ac:spMkLst>
            <pc:docMk/>
            <pc:sldMk cId="3255790677" sldId="425"/>
            <ac:spMk id="1037" creationId="{A8D57A06-A426-446D-B02C-A2DC6B62E45E}"/>
          </ac:spMkLst>
        </pc:spChg>
        <pc:picChg chg="add mod">
          <ac:chgData name="Patrick Matthews" userId="96772586-4fd2-49a1-b684-54f3dcc94126" providerId="ADAL" clId="{58CAA767-D102-4EC8-B62C-4F44C63ECBFE}" dt="2023-07-06T11:03:06.844" v="4361" actId="26606"/>
          <ac:picMkLst>
            <pc:docMk/>
            <pc:sldMk cId="3255790677" sldId="425"/>
            <ac:picMk id="1026" creationId="{D6CF2A85-E560-26E9-CA7C-37CC66D99C0B}"/>
          </ac:picMkLst>
        </pc:picChg>
      </pc:sldChg>
      <pc:sldChg chg="addSp delSp modSp new mod">
        <pc:chgData name="Patrick Matthews" userId="96772586-4fd2-49a1-b684-54f3dcc94126" providerId="ADAL" clId="{58CAA767-D102-4EC8-B62C-4F44C63ECBFE}" dt="2023-07-26T14:53:41.143" v="6054" actId="1076"/>
        <pc:sldMkLst>
          <pc:docMk/>
          <pc:sldMk cId="1040851396" sldId="426"/>
        </pc:sldMkLst>
        <pc:spChg chg="add del mod">
          <ac:chgData name="Patrick Matthews" userId="96772586-4fd2-49a1-b684-54f3dcc94126" providerId="ADAL" clId="{58CAA767-D102-4EC8-B62C-4F44C63ECBFE}" dt="2023-07-26T14:53:29.448" v="6050"/>
          <ac:spMkLst>
            <pc:docMk/>
            <pc:sldMk cId="1040851396" sldId="426"/>
            <ac:spMk id="2" creationId="{69350098-AE53-D4DB-7F6D-4202F38BEC0E}"/>
          </ac:spMkLst>
        </pc:spChg>
        <pc:spChg chg="del">
          <ac:chgData name="Patrick Matthews" userId="96772586-4fd2-49a1-b684-54f3dcc94126" providerId="ADAL" clId="{58CAA767-D102-4EC8-B62C-4F44C63ECBFE}" dt="2023-07-06T11:07:21.537" v="4407" actId="478"/>
          <ac:spMkLst>
            <pc:docMk/>
            <pc:sldMk cId="1040851396" sldId="426"/>
            <ac:spMk id="2" creationId="{8BA460EC-C703-EF14-AD80-BD4C0F73B075}"/>
          </ac:spMkLst>
        </pc:spChg>
        <pc:spChg chg="del">
          <ac:chgData name="Patrick Matthews" userId="96772586-4fd2-49a1-b684-54f3dcc94126" providerId="ADAL" clId="{58CAA767-D102-4EC8-B62C-4F44C63ECBFE}" dt="2023-07-06T11:07:09.008" v="4404"/>
          <ac:spMkLst>
            <pc:docMk/>
            <pc:sldMk cId="1040851396" sldId="426"/>
            <ac:spMk id="3" creationId="{EC643868-07E3-7807-4CBB-DC6B71B35A70}"/>
          </ac:spMkLst>
        </pc:spChg>
        <pc:picChg chg="add mod">
          <ac:chgData name="Patrick Matthews" userId="96772586-4fd2-49a1-b684-54f3dcc94126" providerId="ADAL" clId="{58CAA767-D102-4EC8-B62C-4F44C63ECBFE}" dt="2023-07-26T14:53:41.143" v="6054" actId="1076"/>
          <ac:picMkLst>
            <pc:docMk/>
            <pc:sldMk cId="1040851396" sldId="426"/>
            <ac:picMk id="1026" creationId="{8210226F-8266-858B-39A3-F3073126B691}"/>
          </ac:picMkLst>
        </pc:picChg>
        <pc:picChg chg="add del mod">
          <ac:chgData name="Patrick Matthews" userId="96772586-4fd2-49a1-b684-54f3dcc94126" providerId="ADAL" clId="{58CAA767-D102-4EC8-B62C-4F44C63ECBFE}" dt="2023-07-26T14:53:26.615" v="6049" actId="478"/>
          <ac:picMkLst>
            <pc:docMk/>
            <pc:sldMk cId="1040851396" sldId="426"/>
            <ac:picMk id="3074" creationId="{ACB546B3-926F-B32E-A05F-4D412A5E306E}"/>
          </ac:picMkLst>
        </pc:picChg>
      </pc:sldChg>
      <pc:sldChg chg="addSp delSp modSp new mod ord setBg modAnim">
        <pc:chgData name="Patrick Matthews" userId="96772586-4fd2-49a1-b684-54f3dcc94126" providerId="ADAL" clId="{58CAA767-D102-4EC8-B62C-4F44C63ECBFE}" dt="2023-07-20T14:08:45.865" v="5814" actId="6549"/>
        <pc:sldMkLst>
          <pc:docMk/>
          <pc:sldMk cId="2331285816" sldId="427"/>
        </pc:sldMkLst>
        <pc:spChg chg="mod">
          <ac:chgData name="Patrick Matthews" userId="96772586-4fd2-49a1-b684-54f3dcc94126" providerId="ADAL" clId="{58CAA767-D102-4EC8-B62C-4F44C63ECBFE}" dt="2023-07-20T14:08:45.865" v="5814" actId="6549"/>
          <ac:spMkLst>
            <pc:docMk/>
            <pc:sldMk cId="2331285816" sldId="427"/>
            <ac:spMk id="2" creationId="{B3156D6D-FE69-657A-43D0-95886C1D9202}"/>
          </ac:spMkLst>
        </pc:spChg>
        <pc:spChg chg="del">
          <ac:chgData name="Patrick Matthews" userId="96772586-4fd2-49a1-b684-54f3dcc94126" providerId="ADAL" clId="{58CAA767-D102-4EC8-B62C-4F44C63ECBFE}" dt="2023-07-13T14:20:18.540" v="4557" actId="22"/>
          <ac:spMkLst>
            <pc:docMk/>
            <pc:sldMk cId="2331285816" sldId="427"/>
            <ac:spMk id="3" creationId="{A8551604-690E-EA87-F9A3-CB0642EE2259}"/>
          </ac:spMkLst>
        </pc:spChg>
        <pc:spChg chg="add del">
          <ac:chgData name="Patrick Matthews" userId="96772586-4fd2-49a1-b684-54f3dcc94126" providerId="ADAL" clId="{58CAA767-D102-4EC8-B62C-4F44C63ECBFE}" dt="2023-07-13T14:22:49.748" v="4566" actId="26606"/>
          <ac:spMkLst>
            <pc:docMk/>
            <pc:sldMk cId="2331285816" sldId="427"/>
            <ac:spMk id="11" creationId="{0D5A4B99-CBC0-24E2-94F0-C23379BAB46B}"/>
          </ac:spMkLst>
        </pc:spChg>
        <pc:spChg chg="add del">
          <ac:chgData name="Patrick Matthews" userId="96772586-4fd2-49a1-b684-54f3dcc94126" providerId="ADAL" clId="{58CAA767-D102-4EC8-B62C-4F44C63ECBFE}" dt="2023-07-13T14:22:49.748" v="4566" actId="26606"/>
          <ac:spMkLst>
            <pc:docMk/>
            <pc:sldMk cId="2331285816" sldId="427"/>
            <ac:spMk id="14" creationId="{385E1BDC-A9B0-4A87-82E3-F3187F69A802}"/>
          </ac:spMkLst>
        </pc:spChg>
        <pc:spChg chg="add del">
          <ac:chgData name="Patrick Matthews" userId="96772586-4fd2-49a1-b684-54f3dcc94126" providerId="ADAL" clId="{58CAA767-D102-4EC8-B62C-4F44C63ECBFE}" dt="2023-07-13T14:22:49.748" v="4566" actId="26606"/>
          <ac:spMkLst>
            <pc:docMk/>
            <pc:sldMk cId="2331285816" sldId="427"/>
            <ac:spMk id="16" creationId="{0990C621-3B8B-4820-8328-D47EF7CE823C}"/>
          </ac:spMkLst>
        </pc:spChg>
        <pc:spChg chg="add del">
          <ac:chgData name="Patrick Matthews" userId="96772586-4fd2-49a1-b684-54f3dcc94126" providerId="ADAL" clId="{58CAA767-D102-4EC8-B62C-4F44C63ECBFE}" dt="2023-07-13T14:22:49.748" v="4566" actId="26606"/>
          <ac:spMkLst>
            <pc:docMk/>
            <pc:sldMk cId="2331285816" sldId="427"/>
            <ac:spMk id="18" creationId="{C1A2385B-1D2A-4E17-84FA-6CB7F0AAE473}"/>
          </ac:spMkLst>
        </pc:spChg>
        <pc:spChg chg="add del">
          <ac:chgData name="Patrick Matthews" userId="96772586-4fd2-49a1-b684-54f3dcc94126" providerId="ADAL" clId="{58CAA767-D102-4EC8-B62C-4F44C63ECBFE}" dt="2023-07-13T14:22:49.748" v="4566" actId="26606"/>
          <ac:spMkLst>
            <pc:docMk/>
            <pc:sldMk cId="2331285816" sldId="427"/>
            <ac:spMk id="20" creationId="{5E791F2F-79DB-4CC0-9FA1-001E3E91E8B7}"/>
          </ac:spMkLst>
        </pc:spChg>
        <pc:picChg chg="add mod ord">
          <ac:chgData name="Patrick Matthews" userId="96772586-4fd2-49a1-b684-54f3dcc94126" providerId="ADAL" clId="{58CAA767-D102-4EC8-B62C-4F44C63ECBFE}" dt="2023-07-13T14:22:49.748" v="4566" actId="26606"/>
          <ac:picMkLst>
            <pc:docMk/>
            <pc:sldMk cId="2331285816" sldId="427"/>
            <ac:picMk id="5" creationId="{FD1E754D-D5DF-6D95-5A4F-58DDA2F6C214}"/>
          </ac:picMkLst>
        </pc:picChg>
        <pc:picChg chg="add mod">
          <ac:chgData name="Patrick Matthews" userId="96772586-4fd2-49a1-b684-54f3dcc94126" providerId="ADAL" clId="{58CAA767-D102-4EC8-B62C-4F44C63ECBFE}" dt="2023-07-13T14:26:07.860" v="4570" actId="1076"/>
          <ac:picMkLst>
            <pc:docMk/>
            <pc:sldMk cId="2331285816" sldId="427"/>
            <ac:picMk id="7" creationId="{097E837E-C361-6101-9D62-D70D7E967E28}"/>
          </ac:picMkLst>
        </pc:picChg>
      </pc:sldChg>
      <pc:sldChg chg="addSp modSp new mod modAnim">
        <pc:chgData name="Patrick Matthews" userId="96772586-4fd2-49a1-b684-54f3dcc94126" providerId="ADAL" clId="{58CAA767-D102-4EC8-B62C-4F44C63ECBFE}" dt="2023-07-24T10:58:57.810" v="6037" actId="1076"/>
        <pc:sldMkLst>
          <pc:docMk/>
          <pc:sldMk cId="1552727273" sldId="428"/>
        </pc:sldMkLst>
        <pc:spChg chg="mod">
          <ac:chgData name="Patrick Matthews" userId="96772586-4fd2-49a1-b684-54f3dcc94126" providerId="ADAL" clId="{58CAA767-D102-4EC8-B62C-4F44C63ECBFE}" dt="2023-07-13T14:30:17.201" v="4594" actId="20577"/>
          <ac:spMkLst>
            <pc:docMk/>
            <pc:sldMk cId="1552727273" sldId="428"/>
            <ac:spMk id="2" creationId="{C7420084-B45A-AAAD-6307-5722B021FFB4}"/>
          </ac:spMkLst>
        </pc:spChg>
        <pc:spChg chg="mod">
          <ac:chgData name="Patrick Matthews" userId="96772586-4fd2-49a1-b684-54f3dcc94126" providerId="ADAL" clId="{58CAA767-D102-4EC8-B62C-4F44C63ECBFE}" dt="2023-07-13T14:35:17.533" v="4859" actId="14100"/>
          <ac:spMkLst>
            <pc:docMk/>
            <pc:sldMk cId="1552727273" sldId="428"/>
            <ac:spMk id="3" creationId="{4FC6710A-366E-9A33-9D94-D2A5E7E4CD57}"/>
          </ac:spMkLst>
        </pc:spChg>
        <pc:spChg chg="add mod">
          <ac:chgData name="Patrick Matthews" userId="96772586-4fd2-49a1-b684-54f3dcc94126" providerId="ADAL" clId="{58CAA767-D102-4EC8-B62C-4F44C63ECBFE}" dt="2023-07-13T14:35:27.817" v="4860" actId="1076"/>
          <ac:spMkLst>
            <pc:docMk/>
            <pc:sldMk cId="1552727273" sldId="428"/>
            <ac:spMk id="4" creationId="{042E1338-E67F-0A12-34F6-D339534F25F0}"/>
          </ac:spMkLst>
        </pc:spChg>
        <pc:spChg chg="add mod">
          <ac:chgData name="Patrick Matthews" userId="96772586-4fd2-49a1-b684-54f3dcc94126" providerId="ADAL" clId="{58CAA767-D102-4EC8-B62C-4F44C63ECBFE}" dt="2023-07-13T15:16:42.884" v="5192" actId="14100"/>
          <ac:spMkLst>
            <pc:docMk/>
            <pc:sldMk cId="1552727273" sldId="428"/>
            <ac:spMk id="5" creationId="{9FF7D383-6E4E-BE97-0B0B-5B2D0B41ABD6}"/>
          </ac:spMkLst>
        </pc:spChg>
        <pc:picChg chg="add mod">
          <ac:chgData name="Patrick Matthews" userId="96772586-4fd2-49a1-b684-54f3dcc94126" providerId="ADAL" clId="{58CAA767-D102-4EC8-B62C-4F44C63ECBFE}" dt="2023-07-24T10:58:57.810" v="6037" actId="1076"/>
          <ac:picMkLst>
            <pc:docMk/>
            <pc:sldMk cId="1552727273" sldId="428"/>
            <ac:picMk id="7" creationId="{C8586140-C4C7-9866-5358-E0528A4E2A63}"/>
          </ac:picMkLst>
        </pc:picChg>
      </pc:sldChg>
      <pc:sldChg chg="modSp new mod modAnim">
        <pc:chgData name="Patrick Matthews" userId="96772586-4fd2-49a1-b684-54f3dcc94126" providerId="ADAL" clId="{58CAA767-D102-4EC8-B62C-4F44C63ECBFE}" dt="2023-07-20T13:48:43.678" v="5676" actId="113"/>
        <pc:sldMkLst>
          <pc:docMk/>
          <pc:sldMk cId="3980185024" sldId="429"/>
        </pc:sldMkLst>
        <pc:spChg chg="mod">
          <ac:chgData name="Patrick Matthews" userId="96772586-4fd2-49a1-b684-54f3dcc94126" providerId="ADAL" clId="{58CAA767-D102-4EC8-B62C-4F44C63ECBFE}" dt="2023-07-13T14:41:30.475" v="4924" actId="20577"/>
          <ac:spMkLst>
            <pc:docMk/>
            <pc:sldMk cId="3980185024" sldId="429"/>
            <ac:spMk id="2" creationId="{57102245-F0D4-B926-99C8-565B410EE8D5}"/>
          </ac:spMkLst>
        </pc:spChg>
        <pc:spChg chg="mod">
          <ac:chgData name="Patrick Matthews" userId="96772586-4fd2-49a1-b684-54f3dcc94126" providerId="ADAL" clId="{58CAA767-D102-4EC8-B62C-4F44C63ECBFE}" dt="2023-07-20T13:48:43.678" v="5676" actId="113"/>
          <ac:spMkLst>
            <pc:docMk/>
            <pc:sldMk cId="3980185024" sldId="429"/>
            <ac:spMk id="3" creationId="{7EA6FD99-8415-7261-C0B4-849D30D2FEB1}"/>
          </ac:spMkLst>
        </pc:spChg>
      </pc:sldChg>
      <pc:sldChg chg="addSp delSp modSp new mod">
        <pc:chgData name="Patrick Matthews" userId="96772586-4fd2-49a1-b684-54f3dcc94126" providerId="ADAL" clId="{58CAA767-D102-4EC8-B62C-4F44C63ECBFE}" dt="2023-07-20T14:06:17.981" v="5698" actId="20577"/>
        <pc:sldMkLst>
          <pc:docMk/>
          <pc:sldMk cId="3883410277" sldId="430"/>
        </pc:sldMkLst>
        <pc:spChg chg="mod">
          <ac:chgData name="Patrick Matthews" userId="96772586-4fd2-49a1-b684-54f3dcc94126" providerId="ADAL" clId="{58CAA767-D102-4EC8-B62C-4F44C63ECBFE}" dt="2023-07-20T14:06:17.981" v="5698" actId="20577"/>
          <ac:spMkLst>
            <pc:docMk/>
            <pc:sldMk cId="3883410277" sldId="430"/>
            <ac:spMk id="2" creationId="{475AF8BE-861E-D161-E6BD-70506D32D5E9}"/>
          </ac:spMkLst>
        </pc:spChg>
        <pc:spChg chg="del">
          <ac:chgData name="Patrick Matthews" userId="96772586-4fd2-49a1-b684-54f3dcc94126" providerId="ADAL" clId="{58CAA767-D102-4EC8-B62C-4F44C63ECBFE}" dt="2023-07-13T14:53:01.490" v="5182"/>
          <ac:spMkLst>
            <pc:docMk/>
            <pc:sldMk cId="3883410277" sldId="430"/>
            <ac:spMk id="3" creationId="{A7187E7D-B1CF-E836-0CCE-0807EEA19F84}"/>
          </ac:spMkLst>
        </pc:spChg>
        <pc:picChg chg="add mod">
          <ac:chgData name="Patrick Matthews" userId="96772586-4fd2-49a1-b684-54f3dcc94126" providerId="ADAL" clId="{58CAA767-D102-4EC8-B62C-4F44C63ECBFE}" dt="2023-07-13T15:15:22.191" v="5187" actId="1076"/>
          <ac:picMkLst>
            <pc:docMk/>
            <pc:sldMk cId="3883410277" sldId="430"/>
            <ac:picMk id="4" creationId="{6D088BF9-8B82-00A5-DDC1-1C1D3802FB85}"/>
          </ac:picMkLst>
        </pc:picChg>
      </pc:sldChg>
      <pc:sldChg chg="addSp modSp new mod ord modAnim">
        <pc:chgData name="Patrick Matthews" userId="96772586-4fd2-49a1-b684-54f3dcc94126" providerId="ADAL" clId="{58CAA767-D102-4EC8-B62C-4F44C63ECBFE}" dt="2023-07-20T13:49:25.519" v="5683" actId="20577"/>
        <pc:sldMkLst>
          <pc:docMk/>
          <pc:sldMk cId="1702956695" sldId="431"/>
        </pc:sldMkLst>
        <pc:spChg chg="mod">
          <ac:chgData name="Patrick Matthews" userId="96772586-4fd2-49a1-b684-54f3dcc94126" providerId="ADAL" clId="{58CAA767-D102-4EC8-B62C-4F44C63ECBFE}" dt="2023-07-20T13:25:33.107" v="5392" actId="20577"/>
          <ac:spMkLst>
            <pc:docMk/>
            <pc:sldMk cId="1702956695" sldId="431"/>
            <ac:spMk id="2" creationId="{6096E569-AD34-6AF0-74C1-ED223E060829}"/>
          </ac:spMkLst>
        </pc:spChg>
        <pc:spChg chg="add mod">
          <ac:chgData name="Patrick Matthews" userId="96772586-4fd2-49a1-b684-54f3dcc94126" providerId="ADAL" clId="{58CAA767-D102-4EC8-B62C-4F44C63ECBFE}" dt="2023-07-13T15:50:37.358" v="5194"/>
          <ac:spMkLst>
            <pc:docMk/>
            <pc:sldMk cId="1702956695" sldId="431"/>
            <ac:spMk id="4" creationId="{9D83D014-F521-3342-4868-5FA057196C4A}"/>
          </ac:spMkLst>
        </pc:spChg>
        <pc:spChg chg="add mod">
          <ac:chgData name="Patrick Matthews" userId="96772586-4fd2-49a1-b684-54f3dcc94126" providerId="ADAL" clId="{58CAA767-D102-4EC8-B62C-4F44C63ECBFE}" dt="2023-07-13T15:50:37.358" v="5194"/>
          <ac:spMkLst>
            <pc:docMk/>
            <pc:sldMk cId="1702956695" sldId="431"/>
            <ac:spMk id="5" creationId="{EC8992D6-5A14-E291-4E3C-B6F292316398}"/>
          </ac:spMkLst>
        </pc:spChg>
        <pc:spChg chg="add mod">
          <ac:chgData name="Patrick Matthews" userId="96772586-4fd2-49a1-b684-54f3dcc94126" providerId="ADAL" clId="{58CAA767-D102-4EC8-B62C-4F44C63ECBFE}" dt="2023-07-13T15:50:37.358" v="5194"/>
          <ac:spMkLst>
            <pc:docMk/>
            <pc:sldMk cId="1702956695" sldId="431"/>
            <ac:spMk id="6" creationId="{1371779F-371E-7115-0676-6DB1EBF4ED90}"/>
          </ac:spMkLst>
        </pc:spChg>
        <pc:spChg chg="add mod">
          <ac:chgData name="Patrick Matthews" userId="96772586-4fd2-49a1-b684-54f3dcc94126" providerId="ADAL" clId="{58CAA767-D102-4EC8-B62C-4F44C63ECBFE}" dt="2023-07-20T13:29:25.551" v="5515" actId="1076"/>
          <ac:spMkLst>
            <pc:docMk/>
            <pc:sldMk cId="1702956695" sldId="431"/>
            <ac:spMk id="7" creationId="{6D6993EC-FD98-64A1-570A-1D291263A533}"/>
          </ac:spMkLst>
        </pc:spChg>
        <pc:spChg chg="add mod">
          <ac:chgData name="Patrick Matthews" userId="96772586-4fd2-49a1-b684-54f3dcc94126" providerId="ADAL" clId="{58CAA767-D102-4EC8-B62C-4F44C63ECBFE}" dt="2023-07-13T15:50:37.358" v="5194"/>
          <ac:spMkLst>
            <pc:docMk/>
            <pc:sldMk cId="1702956695" sldId="431"/>
            <ac:spMk id="8" creationId="{A71FFBF0-0E98-70BB-63AA-F2186DACB801}"/>
          </ac:spMkLst>
        </pc:spChg>
        <pc:spChg chg="add mod">
          <ac:chgData name="Patrick Matthews" userId="96772586-4fd2-49a1-b684-54f3dcc94126" providerId="ADAL" clId="{58CAA767-D102-4EC8-B62C-4F44C63ECBFE}" dt="2023-07-20T13:24:06" v="5362" actId="1076"/>
          <ac:spMkLst>
            <pc:docMk/>
            <pc:sldMk cId="1702956695" sldId="431"/>
            <ac:spMk id="9" creationId="{8F3CFEEB-869B-CFEE-B3C0-3CAFEC2F0D9B}"/>
          </ac:spMkLst>
        </pc:spChg>
        <pc:spChg chg="add mod">
          <ac:chgData name="Patrick Matthews" userId="96772586-4fd2-49a1-b684-54f3dcc94126" providerId="ADAL" clId="{58CAA767-D102-4EC8-B62C-4F44C63ECBFE}" dt="2023-07-13T15:50:37.358" v="5194"/>
          <ac:spMkLst>
            <pc:docMk/>
            <pc:sldMk cId="1702956695" sldId="431"/>
            <ac:spMk id="10" creationId="{6C325CC9-DA6E-F50C-D870-C94880E57E81}"/>
          </ac:spMkLst>
        </pc:spChg>
        <pc:spChg chg="add mod">
          <ac:chgData name="Patrick Matthews" userId="96772586-4fd2-49a1-b684-54f3dcc94126" providerId="ADAL" clId="{58CAA767-D102-4EC8-B62C-4F44C63ECBFE}" dt="2023-07-13T15:50:37.358" v="5194"/>
          <ac:spMkLst>
            <pc:docMk/>
            <pc:sldMk cId="1702956695" sldId="431"/>
            <ac:spMk id="11" creationId="{7DEF8DAC-929B-ABC8-7FE7-B8930C27B214}"/>
          </ac:spMkLst>
        </pc:spChg>
        <pc:spChg chg="add mod">
          <ac:chgData name="Patrick Matthews" userId="96772586-4fd2-49a1-b684-54f3dcc94126" providerId="ADAL" clId="{58CAA767-D102-4EC8-B62C-4F44C63ECBFE}" dt="2023-07-13T15:50:37.358" v="5194"/>
          <ac:spMkLst>
            <pc:docMk/>
            <pc:sldMk cId="1702956695" sldId="431"/>
            <ac:spMk id="12" creationId="{6D4E5F35-27FF-BC9B-CD9B-09C6444064A7}"/>
          </ac:spMkLst>
        </pc:spChg>
        <pc:spChg chg="mod">
          <ac:chgData name="Patrick Matthews" userId="96772586-4fd2-49a1-b684-54f3dcc94126" providerId="ADAL" clId="{58CAA767-D102-4EC8-B62C-4F44C63ECBFE}" dt="2023-07-13T15:50:37.358" v="5194"/>
          <ac:spMkLst>
            <pc:docMk/>
            <pc:sldMk cId="1702956695" sldId="431"/>
            <ac:spMk id="18" creationId="{7B0779B5-9476-59EE-88AF-BF4B4C7966B3}"/>
          </ac:spMkLst>
        </pc:spChg>
        <pc:spChg chg="mod">
          <ac:chgData name="Patrick Matthews" userId="96772586-4fd2-49a1-b684-54f3dcc94126" providerId="ADAL" clId="{58CAA767-D102-4EC8-B62C-4F44C63ECBFE}" dt="2023-07-20T13:49:25.519" v="5683" actId="20577"/>
          <ac:spMkLst>
            <pc:docMk/>
            <pc:sldMk cId="1702956695" sldId="431"/>
            <ac:spMk id="19" creationId="{5D497A2A-3817-BABB-F09D-F0B7A8E4BE63}"/>
          </ac:spMkLst>
        </pc:spChg>
        <pc:grpChg chg="add mod">
          <ac:chgData name="Patrick Matthews" userId="96772586-4fd2-49a1-b684-54f3dcc94126" providerId="ADAL" clId="{58CAA767-D102-4EC8-B62C-4F44C63ECBFE}" dt="2023-07-13T15:50:37.358" v="5194"/>
          <ac:grpSpMkLst>
            <pc:docMk/>
            <pc:sldMk cId="1702956695" sldId="431"/>
            <ac:grpSpMk id="17" creationId="{B4625EFC-E458-F8CB-430D-CB2427A828FE}"/>
          </ac:grpSpMkLst>
        </pc:grpChg>
        <pc:picChg chg="add mod">
          <ac:chgData name="Patrick Matthews" userId="96772586-4fd2-49a1-b684-54f3dcc94126" providerId="ADAL" clId="{58CAA767-D102-4EC8-B62C-4F44C63ECBFE}" dt="2023-07-13T15:50:37.358" v="5194"/>
          <ac:picMkLst>
            <pc:docMk/>
            <pc:sldMk cId="1702956695" sldId="431"/>
            <ac:picMk id="13" creationId="{FAAFB0B1-A0FB-9ED1-EFEA-396F69DD65A4}"/>
          </ac:picMkLst>
        </pc:picChg>
        <pc:picChg chg="add mod">
          <ac:chgData name="Patrick Matthews" userId="96772586-4fd2-49a1-b684-54f3dcc94126" providerId="ADAL" clId="{58CAA767-D102-4EC8-B62C-4F44C63ECBFE}" dt="2023-07-13T15:50:37.358" v="5194"/>
          <ac:picMkLst>
            <pc:docMk/>
            <pc:sldMk cId="1702956695" sldId="431"/>
            <ac:picMk id="14" creationId="{C6E11C9A-9F1F-EB03-570C-A307803374AE}"/>
          </ac:picMkLst>
        </pc:picChg>
        <pc:picChg chg="add mod">
          <ac:chgData name="Patrick Matthews" userId="96772586-4fd2-49a1-b684-54f3dcc94126" providerId="ADAL" clId="{58CAA767-D102-4EC8-B62C-4F44C63ECBFE}" dt="2023-07-13T15:50:37.358" v="5194"/>
          <ac:picMkLst>
            <pc:docMk/>
            <pc:sldMk cId="1702956695" sldId="431"/>
            <ac:picMk id="15" creationId="{4579B8CE-7B07-5769-E50D-46553192E5E5}"/>
          </ac:picMkLst>
        </pc:picChg>
        <pc:picChg chg="add mod">
          <ac:chgData name="Patrick Matthews" userId="96772586-4fd2-49a1-b684-54f3dcc94126" providerId="ADAL" clId="{58CAA767-D102-4EC8-B62C-4F44C63ECBFE}" dt="2023-07-13T15:50:37.358" v="5194"/>
          <ac:picMkLst>
            <pc:docMk/>
            <pc:sldMk cId="1702956695" sldId="431"/>
            <ac:picMk id="16" creationId="{4C1A43BA-B53C-485D-EE46-EBCB32CBABA9}"/>
          </ac:picMkLst>
        </pc:picChg>
      </pc:sldChg>
      <pc:sldChg chg="addSp delSp modSp new del mod setBg">
        <pc:chgData name="Patrick Matthews" userId="96772586-4fd2-49a1-b684-54f3dcc94126" providerId="ADAL" clId="{58CAA767-D102-4EC8-B62C-4F44C63ECBFE}" dt="2023-07-24T10:17:43.131" v="5826" actId="2696"/>
        <pc:sldMkLst>
          <pc:docMk/>
          <pc:sldMk cId="1171699278" sldId="432"/>
        </pc:sldMkLst>
        <pc:spChg chg="add del">
          <ac:chgData name="Patrick Matthews" userId="96772586-4fd2-49a1-b684-54f3dcc94126" providerId="ADAL" clId="{58CAA767-D102-4EC8-B62C-4F44C63ECBFE}" dt="2023-07-24T10:16:42.064" v="5822" actId="26606"/>
          <ac:spMkLst>
            <pc:docMk/>
            <pc:sldMk cId="1171699278" sldId="432"/>
            <ac:spMk id="2" creationId="{C5265FC2-BEF5-F8C4-6DCE-4CC75F981081}"/>
          </ac:spMkLst>
        </pc:spChg>
        <pc:spChg chg="del">
          <ac:chgData name="Patrick Matthews" userId="96772586-4fd2-49a1-b684-54f3dcc94126" providerId="ADAL" clId="{58CAA767-D102-4EC8-B62C-4F44C63ECBFE}" dt="2023-07-24T10:15:59.524" v="5816" actId="931"/>
          <ac:spMkLst>
            <pc:docMk/>
            <pc:sldMk cId="1171699278" sldId="432"/>
            <ac:spMk id="3" creationId="{C232B5FE-525A-1573-E543-A9C0DF2BDD13}"/>
          </ac:spMkLst>
        </pc:spChg>
        <pc:spChg chg="add del">
          <ac:chgData name="Patrick Matthews" userId="96772586-4fd2-49a1-b684-54f3dcc94126" providerId="ADAL" clId="{58CAA767-D102-4EC8-B62C-4F44C63ECBFE}" dt="2023-07-24T10:16:42.057" v="5821" actId="26606"/>
          <ac:spMkLst>
            <pc:docMk/>
            <pc:sldMk cId="1171699278" sldId="432"/>
            <ac:spMk id="10" creationId="{22F15A2D-2324-487D-A02A-BF46C5C580EB}"/>
          </ac:spMkLst>
        </pc:spChg>
        <pc:spChg chg="add del">
          <ac:chgData name="Patrick Matthews" userId="96772586-4fd2-49a1-b684-54f3dcc94126" providerId="ADAL" clId="{58CAA767-D102-4EC8-B62C-4F44C63ECBFE}" dt="2023-07-24T10:16:42.057" v="5821" actId="26606"/>
          <ac:spMkLst>
            <pc:docMk/>
            <pc:sldMk cId="1171699278" sldId="432"/>
            <ac:spMk id="12" creationId="{2AEAFA59-923A-4F54-8B49-44C970BCC323}"/>
          </ac:spMkLst>
        </pc:spChg>
        <pc:spChg chg="add del">
          <ac:chgData name="Patrick Matthews" userId="96772586-4fd2-49a1-b684-54f3dcc94126" providerId="ADAL" clId="{58CAA767-D102-4EC8-B62C-4F44C63ECBFE}" dt="2023-07-24T10:16:42.057" v="5821" actId="26606"/>
          <ac:spMkLst>
            <pc:docMk/>
            <pc:sldMk cId="1171699278" sldId="432"/>
            <ac:spMk id="14" creationId="{C37E9D4B-7BFA-4D10-B666-547BAC499469}"/>
          </ac:spMkLst>
        </pc:spChg>
        <pc:spChg chg="add">
          <ac:chgData name="Patrick Matthews" userId="96772586-4fd2-49a1-b684-54f3dcc94126" providerId="ADAL" clId="{58CAA767-D102-4EC8-B62C-4F44C63ECBFE}" dt="2023-07-24T10:16:42.064" v="5822" actId="26606"/>
          <ac:spMkLst>
            <pc:docMk/>
            <pc:sldMk cId="1171699278" sldId="432"/>
            <ac:spMk id="16" creationId="{22F15A2D-2324-487D-A02A-BF46C5C580EB}"/>
          </ac:spMkLst>
        </pc:spChg>
        <pc:spChg chg="add">
          <ac:chgData name="Patrick Matthews" userId="96772586-4fd2-49a1-b684-54f3dcc94126" providerId="ADAL" clId="{58CAA767-D102-4EC8-B62C-4F44C63ECBFE}" dt="2023-07-24T10:16:42.064" v="5822" actId="26606"/>
          <ac:spMkLst>
            <pc:docMk/>
            <pc:sldMk cId="1171699278" sldId="432"/>
            <ac:spMk id="17" creationId="{17A7F34E-D418-47E2-9F86-2C45BBC31210}"/>
          </ac:spMkLst>
        </pc:spChg>
        <pc:spChg chg="add">
          <ac:chgData name="Patrick Matthews" userId="96772586-4fd2-49a1-b684-54f3dcc94126" providerId="ADAL" clId="{58CAA767-D102-4EC8-B62C-4F44C63ECBFE}" dt="2023-07-24T10:16:42.064" v="5822" actId="26606"/>
          <ac:spMkLst>
            <pc:docMk/>
            <pc:sldMk cId="1171699278" sldId="432"/>
            <ac:spMk id="18" creationId="{2AEAFA59-923A-4F54-8B49-44C970BCC323}"/>
          </ac:spMkLst>
        </pc:spChg>
        <pc:picChg chg="add mod">
          <ac:chgData name="Patrick Matthews" userId="96772586-4fd2-49a1-b684-54f3dcc94126" providerId="ADAL" clId="{58CAA767-D102-4EC8-B62C-4F44C63ECBFE}" dt="2023-07-24T10:17:03.334" v="5823" actId="14100"/>
          <ac:picMkLst>
            <pc:docMk/>
            <pc:sldMk cId="1171699278" sldId="432"/>
            <ac:picMk id="5" creationId="{537D98AD-B628-F75D-311C-5C6ACF30DBFD}"/>
          </ac:picMkLst>
        </pc:picChg>
      </pc:sldChg>
      <pc:sldChg chg="addSp delSp modSp new del mod setBg">
        <pc:chgData name="Patrick Matthews" userId="96772586-4fd2-49a1-b684-54f3dcc94126" providerId="ADAL" clId="{58CAA767-D102-4EC8-B62C-4F44C63ECBFE}" dt="2023-07-24T10:33:45.184" v="5969" actId="2696"/>
        <pc:sldMkLst>
          <pc:docMk/>
          <pc:sldMk cId="799428236" sldId="433"/>
        </pc:sldMkLst>
        <pc:spChg chg="add del">
          <ac:chgData name="Patrick Matthews" userId="96772586-4fd2-49a1-b684-54f3dcc94126" providerId="ADAL" clId="{58CAA767-D102-4EC8-B62C-4F44C63ECBFE}" dt="2023-07-24T10:18:42.576" v="5837" actId="26606"/>
          <ac:spMkLst>
            <pc:docMk/>
            <pc:sldMk cId="799428236" sldId="433"/>
            <ac:spMk id="2" creationId="{E5A19C05-F305-1792-7678-9CD499384504}"/>
          </ac:spMkLst>
        </pc:spChg>
        <pc:spChg chg="del">
          <ac:chgData name="Patrick Matthews" userId="96772586-4fd2-49a1-b684-54f3dcc94126" providerId="ADAL" clId="{58CAA767-D102-4EC8-B62C-4F44C63ECBFE}" dt="2023-07-24T10:17:35.391" v="5825"/>
          <ac:spMkLst>
            <pc:docMk/>
            <pc:sldMk cId="799428236" sldId="433"/>
            <ac:spMk id="3" creationId="{1F316CC7-AE29-5B81-F690-2204F2B62200}"/>
          </ac:spMkLst>
        </pc:spChg>
        <pc:spChg chg="add del">
          <ac:chgData name="Patrick Matthews" userId="96772586-4fd2-49a1-b684-54f3dcc94126" providerId="ADAL" clId="{58CAA767-D102-4EC8-B62C-4F44C63ECBFE}" dt="2023-07-24T10:23:37.331" v="5844" actId="26606"/>
          <ac:spMkLst>
            <pc:docMk/>
            <pc:sldMk cId="799428236" sldId="433"/>
            <ac:spMk id="6" creationId="{42A4FC2C-047E-45A5-965D-8E1E3BF09BC6}"/>
          </ac:spMkLst>
        </pc:spChg>
        <pc:spChg chg="add del mod">
          <ac:chgData name="Patrick Matthews" userId="96772586-4fd2-49a1-b684-54f3dcc94126" providerId="ADAL" clId="{58CAA767-D102-4EC8-B62C-4F44C63ECBFE}" dt="2023-07-24T10:23:09.762" v="5841"/>
          <ac:spMkLst>
            <pc:docMk/>
            <pc:sldMk cId="799428236" sldId="433"/>
            <ac:spMk id="7" creationId="{7BD9BEA2-DF2C-7940-54A5-4F4BE759664D}"/>
          </ac:spMkLst>
        </pc:spChg>
        <pc:spChg chg="add del">
          <ac:chgData name="Patrick Matthews" userId="96772586-4fd2-49a1-b684-54f3dcc94126" providerId="ADAL" clId="{58CAA767-D102-4EC8-B62C-4F44C63ECBFE}" dt="2023-07-24T10:18:21.603" v="5834" actId="26606"/>
          <ac:spMkLst>
            <pc:docMk/>
            <pc:sldMk cId="799428236" sldId="433"/>
            <ac:spMk id="8" creationId="{AFBA096F-4561-3119-9E28-D59809D3CCFB}"/>
          </ac:spMkLst>
        </pc:spChg>
        <pc:spChg chg="add del">
          <ac:chgData name="Patrick Matthews" userId="96772586-4fd2-49a1-b684-54f3dcc94126" providerId="ADAL" clId="{58CAA767-D102-4EC8-B62C-4F44C63ECBFE}" dt="2023-07-24T10:18:06.639" v="5830" actId="26606"/>
          <ac:spMkLst>
            <pc:docMk/>
            <pc:sldMk cId="799428236" sldId="433"/>
            <ac:spMk id="9" creationId="{42A4FC2C-047E-45A5-965D-8E1E3BF09BC6}"/>
          </ac:spMkLst>
        </pc:spChg>
        <pc:spChg chg="add mod">
          <ac:chgData name="Patrick Matthews" userId="96772586-4fd2-49a1-b684-54f3dcc94126" providerId="ADAL" clId="{58CAA767-D102-4EC8-B62C-4F44C63ECBFE}" dt="2023-07-24T10:28:44.869" v="5911" actId="14100"/>
          <ac:spMkLst>
            <pc:docMk/>
            <pc:sldMk cId="799428236" sldId="433"/>
            <ac:spMk id="10" creationId="{CFDA1257-100C-70E4-8E92-91F819ECF44B}"/>
          </ac:spMkLst>
        </pc:spChg>
        <pc:spChg chg="add del">
          <ac:chgData name="Patrick Matthews" userId="96772586-4fd2-49a1-b684-54f3dcc94126" providerId="ADAL" clId="{58CAA767-D102-4EC8-B62C-4F44C63ECBFE}" dt="2023-07-24T10:18:13.153" v="5832" actId="26606"/>
          <ac:spMkLst>
            <pc:docMk/>
            <pc:sldMk cId="799428236" sldId="433"/>
            <ac:spMk id="12" creationId="{37C89E4B-3C9F-44B9-8B86-D9E3D112D8EC}"/>
          </ac:spMkLst>
        </pc:spChg>
        <pc:spChg chg="add del">
          <ac:chgData name="Patrick Matthews" userId="96772586-4fd2-49a1-b684-54f3dcc94126" providerId="ADAL" clId="{58CAA767-D102-4EC8-B62C-4F44C63ECBFE}" dt="2023-07-24T10:18:13.153" v="5832" actId="26606"/>
          <ac:spMkLst>
            <pc:docMk/>
            <pc:sldMk cId="799428236" sldId="433"/>
            <ac:spMk id="14" creationId="{E5A19C05-F305-1792-7678-9CD499384504}"/>
          </ac:spMkLst>
        </pc:spChg>
        <pc:spChg chg="add mod">
          <ac:chgData name="Patrick Matthews" userId="96772586-4fd2-49a1-b684-54f3dcc94126" providerId="ADAL" clId="{58CAA767-D102-4EC8-B62C-4F44C63ECBFE}" dt="2023-07-24T10:29:45.035" v="5933" actId="1076"/>
          <ac:spMkLst>
            <pc:docMk/>
            <pc:sldMk cId="799428236" sldId="433"/>
            <ac:spMk id="15" creationId="{846D11A0-AA18-4DF9-B819-7BC53E47572A}"/>
          </ac:spMkLst>
        </pc:spChg>
        <pc:spChg chg="add del">
          <ac:chgData name="Patrick Matthews" userId="96772586-4fd2-49a1-b684-54f3dcc94126" providerId="ADAL" clId="{58CAA767-D102-4EC8-B62C-4F44C63ECBFE}" dt="2023-07-24T10:18:21.603" v="5834" actId="26606"/>
          <ac:spMkLst>
            <pc:docMk/>
            <pc:sldMk cId="799428236" sldId="433"/>
            <ac:spMk id="16" creationId="{F13C74B1-5B17-4795-BED0-7140497B445A}"/>
          </ac:spMkLst>
        </pc:spChg>
        <pc:spChg chg="add del">
          <ac:chgData name="Patrick Matthews" userId="96772586-4fd2-49a1-b684-54f3dcc94126" providerId="ADAL" clId="{58CAA767-D102-4EC8-B62C-4F44C63ECBFE}" dt="2023-07-24T10:18:21.603" v="5834" actId="26606"/>
          <ac:spMkLst>
            <pc:docMk/>
            <pc:sldMk cId="799428236" sldId="433"/>
            <ac:spMk id="17" creationId="{E5A19C05-F305-1792-7678-9CD499384504}"/>
          </ac:spMkLst>
        </pc:spChg>
        <pc:spChg chg="add del">
          <ac:chgData name="Patrick Matthews" userId="96772586-4fd2-49a1-b684-54f3dcc94126" providerId="ADAL" clId="{58CAA767-D102-4EC8-B62C-4F44C63ECBFE}" dt="2023-07-24T10:18:21.603" v="5834" actId="26606"/>
          <ac:spMkLst>
            <pc:docMk/>
            <pc:sldMk cId="799428236" sldId="433"/>
            <ac:spMk id="18" creationId="{D4974D33-8DC5-464E-8C6D-BE58F0669C17}"/>
          </ac:spMkLst>
        </pc:spChg>
        <pc:spChg chg="add del">
          <ac:chgData name="Patrick Matthews" userId="96772586-4fd2-49a1-b684-54f3dcc94126" providerId="ADAL" clId="{58CAA767-D102-4EC8-B62C-4F44C63ECBFE}" dt="2023-07-24T10:18:28.608" v="5836" actId="26606"/>
          <ac:spMkLst>
            <pc:docMk/>
            <pc:sldMk cId="799428236" sldId="433"/>
            <ac:spMk id="20" creationId="{42A4FC2C-047E-45A5-965D-8E1E3BF09BC6}"/>
          </ac:spMkLst>
        </pc:spChg>
        <pc:spChg chg="add">
          <ac:chgData name="Patrick Matthews" userId="96772586-4fd2-49a1-b684-54f3dcc94126" providerId="ADAL" clId="{58CAA767-D102-4EC8-B62C-4F44C63ECBFE}" dt="2023-07-24T10:23:37.331" v="5844" actId="26606"/>
          <ac:spMkLst>
            <pc:docMk/>
            <pc:sldMk cId="799428236" sldId="433"/>
            <ac:spMk id="1031" creationId="{22F15A2D-2324-487D-A02A-BF46C5C580EB}"/>
          </ac:spMkLst>
        </pc:spChg>
        <pc:spChg chg="add">
          <ac:chgData name="Patrick Matthews" userId="96772586-4fd2-49a1-b684-54f3dcc94126" providerId="ADAL" clId="{58CAA767-D102-4EC8-B62C-4F44C63ECBFE}" dt="2023-07-24T10:23:37.331" v="5844" actId="26606"/>
          <ac:spMkLst>
            <pc:docMk/>
            <pc:sldMk cId="799428236" sldId="433"/>
            <ac:spMk id="1033" creationId="{17A7F34E-D418-47E2-9F86-2C45BBC31210}"/>
          </ac:spMkLst>
        </pc:spChg>
        <pc:spChg chg="add">
          <ac:chgData name="Patrick Matthews" userId="96772586-4fd2-49a1-b684-54f3dcc94126" providerId="ADAL" clId="{58CAA767-D102-4EC8-B62C-4F44C63ECBFE}" dt="2023-07-24T10:23:37.331" v="5844" actId="26606"/>
          <ac:spMkLst>
            <pc:docMk/>
            <pc:sldMk cId="799428236" sldId="433"/>
            <ac:spMk id="1035" creationId="{2AEAFA59-923A-4F54-8B49-44C970BCC323}"/>
          </ac:spMkLst>
        </pc:spChg>
        <pc:picChg chg="add del mod">
          <ac:chgData name="Patrick Matthews" userId="96772586-4fd2-49a1-b684-54f3dcc94126" providerId="ADAL" clId="{58CAA767-D102-4EC8-B62C-4F44C63ECBFE}" dt="2023-07-24T10:22:16.238" v="5840" actId="478"/>
          <ac:picMkLst>
            <pc:docMk/>
            <pc:sldMk cId="799428236" sldId="433"/>
            <ac:picMk id="4" creationId="{9FDF1CA9-F6E6-151D-4F02-826671E71807}"/>
          </ac:picMkLst>
        </pc:picChg>
        <pc:picChg chg="add mod">
          <ac:chgData name="Patrick Matthews" userId="96772586-4fd2-49a1-b684-54f3dcc94126" providerId="ADAL" clId="{58CAA767-D102-4EC8-B62C-4F44C63ECBFE}" dt="2023-07-24T10:28:15.816" v="5908" actId="14100"/>
          <ac:picMkLst>
            <pc:docMk/>
            <pc:sldMk cId="799428236" sldId="433"/>
            <ac:picMk id="1026" creationId="{FF4DFC92-0055-67DB-F954-3FCA18F56504}"/>
          </ac:picMkLst>
        </pc:picChg>
        <pc:cxnChg chg="add del">
          <ac:chgData name="Patrick Matthews" userId="96772586-4fd2-49a1-b684-54f3dcc94126" providerId="ADAL" clId="{58CAA767-D102-4EC8-B62C-4F44C63ECBFE}" dt="2023-07-24T10:18:13.153" v="5832" actId="26606"/>
          <ac:cxnSpMkLst>
            <pc:docMk/>
            <pc:sldMk cId="799428236" sldId="433"/>
            <ac:cxnSpMk id="11" creationId="{AA2EAA10-076F-46BD-8F0F-B9A2FB77A85C}"/>
          </ac:cxnSpMkLst>
        </pc:cxnChg>
        <pc:cxnChg chg="add del">
          <ac:chgData name="Patrick Matthews" userId="96772586-4fd2-49a1-b684-54f3dcc94126" providerId="ADAL" clId="{58CAA767-D102-4EC8-B62C-4F44C63ECBFE}" dt="2023-07-24T10:18:13.153" v="5832" actId="26606"/>
          <ac:cxnSpMkLst>
            <pc:docMk/>
            <pc:sldMk cId="799428236" sldId="433"/>
            <ac:cxnSpMk id="13" creationId="{D891E407-403B-4764-86C9-33A56D3BCAA3}"/>
          </ac:cxnSpMkLst>
        </pc:cxnChg>
      </pc:sldChg>
      <pc:sldChg chg="addSp delSp modSp new mod setBg addAnim delAnim">
        <pc:chgData name="Patrick Matthews" userId="96772586-4fd2-49a1-b684-54f3dcc94126" providerId="ADAL" clId="{58CAA767-D102-4EC8-B62C-4F44C63ECBFE}" dt="2023-07-24T10:37:17.560" v="6031"/>
        <pc:sldMkLst>
          <pc:docMk/>
          <pc:sldMk cId="751268714" sldId="434"/>
        </pc:sldMkLst>
        <pc:spChg chg="mod">
          <ac:chgData name="Patrick Matthews" userId="96772586-4fd2-49a1-b684-54f3dcc94126" providerId="ADAL" clId="{58CAA767-D102-4EC8-B62C-4F44C63ECBFE}" dt="2023-07-24T10:33:24.044" v="5965" actId="1076"/>
          <ac:spMkLst>
            <pc:docMk/>
            <pc:sldMk cId="751268714" sldId="434"/>
            <ac:spMk id="2" creationId="{86C212FB-9B8C-33C0-A8F5-F19BC787D7DA}"/>
          </ac:spMkLst>
        </pc:spChg>
        <pc:spChg chg="del">
          <ac:chgData name="Patrick Matthews" userId="96772586-4fd2-49a1-b684-54f3dcc94126" providerId="ADAL" clId="{58CAA767-D102-4EC8-B62C-4F44C63ECBFE}" dt="2023-07-24T10:30:27.388" v="5938"/>
          <ac:spMkLst>
            <pc:docMk/>
            <pc:sldMk cId="751268714" sldId="434"/>
            <ac:spMk id="3" creationId="{1B02B611-9638-B82D-A94F-59D68ADF3D2F}"/>
          </ac:spMkLst>
        </pc:spChg>
        <pc:spChg chg="add del mod">
          <ac:chgData name="Patrick Matthews" userId="96772586-4fd2-49a1-b684-54f3dcc94126" providerId="ADAL" clId="{58CAA767-D102-4EC8-B62C-4F44C63ECBFE}" dt="2023-07-24T10:31:29.858" v="5946" actId="26606"/>
          <ac:spMkLst>
            <pc:docMk/>
            <pc:sldMk cId="751268714" sldId="434"/>
            <ac:spMk id="5" creationId="{F82F6750-51D1-FFD6-FC7B-12C3BC274F64}"/>
          </ac:spMkLst>
        </pc:spChg>
        <pc:spChg chg="add mod">
          <ac:chgData name="Patrick Matthews" userId="96772586-4fd2-49a1-b684-54f3dcc94126" providerId="ADAL" clId="{58CAA767-D102-4EC8-B62C-4F44C63ECBFE}" dt="2023-07-24T10:33:35.501" v="5968" actId="1076"/>
          <ac:spMkLst>
            <pc:docMk/>
            <pc:sldMk cId="751268714" sldId="434"/>
            <ac:spMk id="6" creationId="{264F01C4-CBB3-9E81-D87C-F4C8F5D33221}"/>
          </ac:spMkLst>
        </pc:spChg>
        <pc:spChg chg="add del">
          <ac:chgData name="Patrick Matthews" userId="96772586-4fd2-49a1-b684-54f3dcc94126" providerId="ADAL" clId="{58CAA767-D102-4EC8-B62C-4F44C63ECBFE}" dt="2023-07-24T10:32:09.778" v="5953" actId="26606"/>
          <ac:spMkLst>
            <pc:docMk/>
            <pc:sldMk cId="751268714" sldId="434"/>
            <ac:spMk id="11" creationId="{F13C74B1-5B17-4795-BED0-7140497B445A}"/>
          </ac:spMkLst>
        </pc:spChg>
        <pc:spChg chg="add del">
          <ac:chgData name="Patrick Matthews" userId="96772586-4fd2-49a1-b684-54f3dcc94126" providerId="ADAL" clId="{58CAA767-D102-4EC8-B62C-4F44C63ECBFE}" dt="2023-07-24T10:32:09.778" v="5953" actId="26606"/>
          <ac:spMkLst>
            <pc:docMk/>
            <pc:sldMk cId="751268714" sldId="434"/>
            <ac:spMk id="13" creationId="{D4974D33-8DC5-464E-8C6D-BE58F0669C17}"/>
          </ac:spMkLst>
        </pc:spChg>
        <pc:spChg chg="add del">
          <ac:chgData name="Patrick Matthews" userId="96772586-4fd2-49a1-b684-54f3dcc94126" providerId="ADAL" clId="{58CAA767-D102-4EC8-B62C-4F44C63ECBFE}" dt="2023-07-24T10:32:09.772" v="5952" actId="26606"/>
          <ac:spMkLst>
            <pc:docMk/>
            <pc:sldMk cId="751268714" sldId="434"/>
            <ac:spMk id="18" creationId="{F13C74B1-5B17-4795-BED0-7140497B445A}"/>
          </ac:spMkLst>
        </pc:spChg>
        <pc:spChg chg="add del">
          <ac:chgData name="Patrick Matthews" userId="96772586-4fd2-49a1-b684-54f3dcc94126" providerId="ADAL" clId="{58CAA767-D102-4EC8-B62C-4F44C63ECBFE}" dt="2023-07-24T10:32:09.772" v="5952" actId="26606"/>
          <ac:spMkLst>
            <pc:docMk/>
            <pc:sldMk cId="751268714" sldId="434"/>
            <ac:spMk id="20" creationId="{D4974D33-8DC5-464E-8C6D-BE58F0669C17}"/>
          </ac:spMkLst>
        </pc:spChg>
        <pc:spChg chg="add">
          <ac:chgData name="Patrick Matthews" userId="96772586-4fd2-49a1-b684-54f3dcc94126" providerId="ADAL" clId="{58CAA767-D102-4EC8-B62C-4F44C63ECBFE}" dt="2023-07-24T10:32:09.778" v="5953" actId="26606"/>
          <ac:spMkLst>
            <pc:docMk/>
            <pc:sldMk cId="751268714" sldId="434"/>
            <ac:spMk id="22" creationId="{04812C46-200A-4DEB-A05E-3ED6C68C2387}"/>
          </ac:spMkLst>
        </pc:spChg>
        <pc:spChg chg="add">
          <ac:chgData name="Patrick Matthews" userId="96772586-4fd2-49a1-b684-54f3dcc94126" providerId="ADAL" clId="{58CAA767-D102-4EC8-B62C-4F44C63ECBFE}" dt="2023-07-24T10:32:09.778" v="5953" actId="26606"/>
          <ac:spMkLst>
            <pc:docMk/>
            <pc:sldMk cId="751268714" sldId="434"/>
            <ac:spMk id="23" creationId="{D1EA859B-E555-4109-94F3-6700E046E008}"/>
          </ac:spMkLst>
        </pc:spChg>
        <pc:picChg chg="add mod ord">
          <ac:chgData name="Patrick Matthews" userId="96772586-4fd2-49a1-b684-54f3dcc94126" providerId="ADAL" clId="{58CAA767-D102-4EC8-B62C-4F44C63ECBFE}" dt="2023-07-24T10:37:17.560" v="6031"/>
          <ac:picMkLst>
            <pc:docMk/>
            <pc:sldMk cId="751268714" sldId="434"/>
            <ac:picMk id="4" creationId="{42E7C4CB-2FF9-9289-0D33-B3BE39F49047}"/>
          </ac:picMkLst>
        </pc:picChg>
      </pc:sldChg>
      <pc:sldChg chg="new del">
        <pc:chgData name="Patrick Matthews" userId="96772586-4fd2-49a1-b684-54f3dcc94126" providerId="ADAL" clId="{58CAA767-D102-4EC8-B62C-4F44C63ECBFE}" dt="2023-07-24T10:30:11.872" v="5936" actId="680"/>
        <pc:sldMkLst>
          <pc:docMk/>
          <pc:sldMk cId="2882600480" sldId="434"/>
        </pc:sldMkLst>
      </pc:sldChg>
      <pc:sldChg chg="addSp delSp modSp new mod">
        <pc:chgData name="Patrick Matthews" userId="96772586-4fd2-49a1-b684-54f3dcc94126" providerId="ADAL" clId="{58CAA767-D102-4EC8-B62C-4F44C63ECBFE}" dt="2023-07-26T15:39:40.913" v="6217" actId="20577"/>
        <pc:sldMkLst>
          <pc:docMk/>
          <pc:sldMk cId="1561840080" sldId="435"/>
        </pc:sldMkLst>
        <pc:spChg chg="mod">
          <ac:chgData name="Patrick Matthews" userId="96772586-4fd2-49a1-b684-54f3dcc94126" providerId="ADAL" clId="{58CAA767-D102-4EC8-B62C-4F44C63ECBFE}" dt="2023-07-26T15:39:40.913" v="6217" actId="20577"/>
          <ac:spMkLst>
            <pc:docMk/>
            <pc:sldMk cId="1561840080" sldId="435"/>
            <ac:spMk id="2" creationId="{F83E8051-8713-AF1F-913B-E3C63A333232}"/>
          </ac:spMkLst>
        </pc:spChg>
        <pc:spChg chg="del">
          <ac:chgData name="Patrick Matthews" userId="96772586-4fd2-49a1-b684-54f3dcc94126" providerId="ADAL" clId="{58CAA767-D102-4EC8-B62C-4F44C63ECBFE}" dt="2023-07-26T15:39:11.252" v="6176"/>
          <ac:spMkLst>
            <pc:docMk/>
            <pc:sldMk cId="1561840080" sldId="435"/>
            <ac:spMk id="3" creationId="{B608FF77-686A-E478-24CF-2C32E2F23734}"/>
          </ac:spMkLst>
        </pc:spChg>
        <pc:picChg chg="add mod">
          <ac:chgData name="Patrick Matthews" userId="96772586-4fd2-49a1-b684-54f3dcc94126" providerId="ADAL" clId="{58CAA767-D102-4EC8-B62C-4F44C63ECBFE}" dt="2023-07-26T15:39:23.424" v="6179" actId="1076"/>
          <ac:picMkLst>
            <pc:docMk/>
            <pc:sldMk cId="1561840080" sldId="435"/>
            <ac:picMk id="2050" creationId="{F75ADFA1-0120-879D-E502-23014F803DF8}"/>
          </ac:picMkLst>
        </pc:picChg>
      </pc:sldChg>
      <pc:sldChg chg="addSp delSp modSp new mod ord">
        <pc:chgData name="Patrick Matthews" userId="96772586-4fd2-49a1-b684-54f3dcc94126" providerId="ADAL" clId="{58CAA767-D102-4EC8-B62C-4F44C63ECBFE}" dt="2023-07-26T15:41:14.598" v="6257" actId="1076"/>
        <pc:sldMkLst>
          <pc:docMk/>
          <pc:sldMk cId="289928488" sldId="436"/>
        </pc:sldMkLst>
        <pc:spChg chg="mod">
          <ac:chgData name="Patrick Matthews" userId="96772586-4fd2-49a1-b684-54f3dcc94126" providerId="ADAL" clId="{58CAA767-D102-4EC8-B62C-4F44C63ECBFE}" dt="2023-07-26T15:40:12.763" v="6253" actId="20577"/>
          <ac:spMkLst>
            <pc:docMk/>
            <pc:sldMk cId="289928488" sldId="436"/>
            <ac:spMk id="2" creationId="{3C1DDE14-088C-B2CB-ADC1-EAB0797705C3}"/>
          </ac:spMkLst>
        </pc:spChg>
        <pc:spChg chg="del">
          <ac:chgData name="Patrick Matthews" userId="96772586-4fd2-49a1-b684-54f3dcc94126" providerId="ADAL" clId="{58CAA767-D102-4EC8-B62C-4F44C63ECBFE}" dt="2023-07-26T15:41:04.293" v="6254"/>
          <ac:spMkLst>
            <pc:docMk/>
            <pc:sldMk cId="289928488" sldId="436"/>
            <ac:spMk id="3" creationId="{8B1CDACD-50ED-321E-6FF3-35BF7EEB14AD}"/>
          </ac:spMkLst>
        </pc:spChg>
        <pc:picChg chg="add mod">
          <ac:chgData name="Patrick Matthews" userId="96772586-4fd2-49a1-b684-54f3dcc94126" providerId="ADAL" clId="{58CAA767-D102-4EC8-B62C-4F44C63ECBFE}" dt="2023-07-26T15:41:14.598" v="6257" actId="1076"/>
          <ac:picMkLst>
            <pc:docMk/>
            <pc:sldMk cId="289928488" sldId="436"/>
            <ac:picMk id="3074" creationId="{0D76F471-3F82-58D4-3828-3496D86002F5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AA722D-BAB2-4867-9395-41D5D7D4A547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</dgm:pt>
    <dgm:pt modelId="{E8895803-6540-464B-A76A-E6DFE43759AE}">
      <dgm:prSet phldrT="[Text]" custT="1"/>
      <dgm:spPr/>
      <dgm:t>
        <a:bodyPr/>
        <a:lstStyle/>
        <a:p>
          <a:endParaRPr lang="en-IE" sz="4000" dirty="0"/>
        </a:p>
        <a:p>
          <a:r>
            <a:rPr lang="en-IE" sz="4000" dirty="0"/>
            <a:t>Add Value</a:t>
          </a:r>
        </a:p>
      </dgm:t>
    </dgm:pt>
    <dgm:pt modelId="{F7F579BA-E2C1-42A1-8A01-0B9193AE59B7}" type="parTrans" cxnId="{2DB055BF-C5B3-4172-A42A-36AF15D7CABB}">
      <dgm:prSet/>
      <dgm:spPr/>
      <dgm:t>
        <a:bodyPr/>
        <a:lstStyle/>
        <a:p>
          <a:endParaRPr lang="en-IE"/>
        </a:p>
      </dgm:t>
    </dgm:pt>
    <dgm:pt modelId="{64A6747C-38BC-4E87-9FA2-001B026E49EE}" type="sibTrans" cxnId="{2DB055BF-C5B3-4172-A42A-36AF15D7CABB}">
      <dgm:prSet/>
      <dgm:spPr/>
      <dgm:t>
        <a:bodyPr/>
        <a:lstStyle/>
        <a:p>
          <a:endParaRPr lang="en-IE"/>
        </a:p>
      </dgm:t>
    </dgm:pt>
    <dgm:pt modelId="{F9C62888-798B-4079-9DD3-5DC3CE700837}">
      <dgm:prSet phldrT="[Text]" custT="1"/>
      <dgm:spPr/>
      <dgm:t>
        <a:bodyPr/>
        <a:lstStyle/>
        <a:p>
          <a:endParaRPr lang="en-IE" sz="4000" dirty="0"/>
        </a:p>
        <a:p>
          <a:r>
            <a:rPr lang="en-IE" sz="4000" dirty="0"/>
            <a:t>Necessary</a:t>
          </a:r>
        </a:p>
      </dgm:t>
    </dgm:pt>
    <dgm:pt modelId="{B9C0FE1D-6DB2-43D6-92CA-0D852B40CDDC}" type="parTrans" cxnId="{533639CD-9618-496D-A8C9-08EB1A640ED2}">
      <dgm:prSet/>
      <dgm:spPr/>
      <dgm:t>
        <a:bodyPr/>
        <a:lstStyle/>
        <a:p>
          <a:endParaRPr lang="en-IE"/>
        </a:p>
      </dgm:t>
    </dgm:pt>
    <dgm:pt modelId="{7A06FF02-FB99-40E4-ACCD-F58B3B576B7F}" type="sibTrans" cxnId="{533639CD-9618-496D-A8C9-08EB1A640ED2}">
      <dgm:prSet/>
      <dgm:spPr/>
      <dgm:t>
        <a:bodyPr/>
        <a:lstStyle/>
        <a:p>
          <a:endParaRPr lang="en-IE"/>
        </a:p>
      </dgm:t>
    </dgm:pt>
    <dgm:pt modelId="{2EFBE449-3380-4644-9815-A234E0FFCC89}">
      <dgm:prSet phldrT="[Text]" custT="1"/>
      <dgm:spPr/>
      <dgm:t>
        <a:bodyPr/>
        <a:lstStyle/>
        <a:p>
          <a:endParaRPr lang="en-IE" sz="4400" dirty="0"/>
        </a:p>
        <a:p>
          <a:r>
            <a:rPr lang="en-IE" sz="4400" dirty="0"/>
            <a:t>Waste</a:t>
          </a:r>
        </a:p>
      </dgm:t>
    </dgm:pt>
    <dgm:pt modelId="{A9E1D886-CA20-4A84-A6AF-FBDA6213CC1A}" type="parTrans" cxnId="{1EDA937D-D820-4C7A-8D04-61E0226BAB1D}">
      <dgm:prSet/>
      <dgm:spPr/>
      <dgm:t>
        <a:bodyPr/>
        <a:lstStyle/>
        <a:p>
          <a:endParaRPr lang="en-IE"/>
        </a:p>
      </dgm:t>
    </dgm:pt>
    <dgm:pt modelId="{72E3730E-84F6-4814-9AD2-9BAE09EA0CD4}" type="sibTrans" cxnId="{1EDA937D-D820-4C7A-8D04-61E0226BAB1D}">
      <dgm:prSet/>
      <dgm:spPr/>
      <dgm:t>
        <a:bodyPr/>
        <a:lstStyle/>
        <a:p>
          <a:endParaRPr lang="en-IE"/>
        </a:p>
      </dgm:t>
    </dgm:pt>
    <dgm:pt modelId="{2397A5A9-3AC6-4F30-8FCF-66959445FF2A}" type="pres">
      <dgm:prSet presAssocID="{4AAA722D-BAB2-4867-9395-41D5D7D4A547}" presName="theList" presStyleCnt="0">
        <dgm:presLayoutVars>
          <dgm:dir/>
          <dgm:animLvl val="lvl"/>
          <dgm:resizeHandles val="exact"/>
        </dgm:presLayoutVars>
      </dgm:prSet>
      <dgm:spPr/>
    </dgm:pt>
    <dgm:pt modelId="{59D60CF9-1C61-42F4-8FC1-025F5DFBE102}" type="pres">
      <dgm:prSet presAssocID="{E8895803-6540-464B-A76A-E6DFE43759AE}" presName="compNode" presStyleCnt="0"/>
      <dgm:spPr/>
    </dgm:pt>
    <dgm:pt modelId="{BF2AEA41-A7AF-48B3-8FC0-88D68A581B97}" type="pres">
      <dgm:prSet presAssocID="{E8895803-6540-464B-A76A-E6DFE43759AE}" presName="aNode" presStyleLbl="bgShp" presStyleIdx="0" presStyleCnt="3"/>
      <dgm:spPr/>
      <dgm:t>
        <a:bodyPr/>
        <a:lstStyle/>
        <a:p>
          <a:endParaRPr lang="en-GB"/>
        </a:p>
      </dgm:t>
    </dgm:pt>
    <dgm:pt modelId="{72B9CABC-9473-4FCA-A002-C62087301E06}" type="pres">
      <dgm:prSet presAssocID="{E8895803-6540-464B-A76A-E6DFE43759AE}" presName="textNode" presStyleLbl="bgShp" presStyleIdx="0" presStyleCnt="3"/>
      <dgm:spPr/>
      <dgm:t>
        <a:bodyPr/>
        <a:lstStyle/>
        <a:p>
          <a:endParaRPr lang="en-GB"/>
        </a:p>
      </dgm:t>
    </dgm:pt>
    <dgm:pt modelId="{1B727C47-7890-4D68-8A0F-2BC66E0069AD}" type="pres">
      <dgm:prSet presAssocID="{E8895803-6540-464B-A76A-E6DFE43759AE}" presName="compChildNode" presStyleCnt="0"/>
      <dgm:spPr/>
    </dgm:pt>
    <dgm:pt modelId="{114F06CA-B748-4CD5-AC06-BD558CE23FFC}" type="pres">
      <dgm:prSet presAssocID="{E8895803-6540-464B-A76A-E6DFE43759AE}" presName="theInnerList" presStyleCnt="0"/>
      <dgm:spPr/>
    </dgm:pt>
    <dgm:pt modelId="{9D676FFF-3FEA-4685-B84C-7460967D01F7}" type="pres">
      <dgm:prSet presAssocID="{E8895803-6540-464B-A76A-E6DFE43759AE}" presName="aSpace" presStyleCnt="0"/>
      <dgm:spPr/>
    </dgm:pt>
    <dgm:pt modelId="{F6C18249-E3F2-4BC8-9702-1C74E35E2312}" type="pres">
      <dgm:prSet presAssocID="{F9C62888-798B-4079-9DD3-5DC3CE700837}" presName="compNode" presStyleCnt="0"/>
      <dgm:spPr/>
    </dgm:pt>
    <dgm:pt modelId="{A5D8D345-1374-449D-A01B-8C038533C590}" type="pres">
      <dgm:prSet presAssocID="{F9C62888-798B-4079-9DD3-5DC3CE700837}" presName="aNode" presStyleLbl="bgShp" presStyleIdx="1" presStyleCnt="3"/>
      <dgm:spPr/>
      <dgm:t>
        <a:bodyPr/>
        <a:lstStyle/>
        <a:p>
          <a:endParaRPr lang="en-GB"/>
        </a:p>
      </dgm:t>
    </dgm:pt>
    <dgm:pt modelId="{B87014F7-94C3-4C2B-9071-5D28940C29CF}" type="pres">
      <dgm:prSet presAssocID="{F9C62888-798B-4079-9DD3-5DC3CE700837}" presName="textNode" presStyleLbl="bgShp" presStyleIdx="1" presStyleCnt="3"/>
      <dgm:spPr/>
      <dgm:t>
        <a:bodyPr/>
        <a:lstStyle/>
        <a:p>
          <a:endParaRPr lang="en-GB"/>
        </a:p>
      </dgm:t>
    </dgm:pt>
    <dgm:pt modelId="{98E9B805-6198-45FF-B491-810687C8BDE6}" type="pres">
      <dgm:prSet presAssocID="{F9C62888-798B-4079-9DD3-5DC3CE700837}" presName="compChildNode" presStyleCnt="0"/>
      <dgm:spPr/>
    </dgm:pt>
    <dgm:pt modelId="{ACB12CF0-4259-483C-A55B-AA7B1EDCB6A7}" type="pres">
      <dgm:prSet presAssocID="{F9C62888-798B-4079-9DD3-5DC3CE700837}" presName="theInnerList" presStyleCnt="0"/>
      <dgm:spPr/>
    </dgm:pt>
    <dgm:pt modelId="{FC4BA0C1-84C3-40F6-9850-830179222F27}" type="pres">
      <dgm:prSet presAssocID="{F9C62888-798B-4079-9DD3-5DC3CE700837}" presName="aSpace" presStyleCnt="0"/>
      <dgm:spPr/>
    </dgm:pt>
    <dgm:pt modelId="{82E7EB99-B656-437B-A398-C5BCAD9D2162}" type="pres">
      <dgm:prSet presAssocID="{2EFBE449-3380-4644-9815-A234E0FFCC89}" presName="compNode" presStyleCnt="0"/>
      <dgm:spPr/>
    </dgm:pt>
    <dgm:pt modelId="{33BD5128-FD58-47BA-9CD2-7CAC16EC1B24}" type="pres">
      <dgm:prSet presAssocID="{2EFBE449-3380-4644-9815-A234E0FFCC89}" presName="aNode" presStyleLbl="bgShp" presStyleIdx="2" presStyleCnt="3" custScaleY="100000" custLinFactNeighborX="-3692" custLinFactNeighborY="-36044"/>
      <dgm:spPr/>
      <dgm:t>
        <a:bodyPr/>
        <a:lstStyle/>
        <a:p>
          <a:endParaRPr lang="en-GB"/>
        </a:p>
      </dgm:t>
    </dgm:pt>
    <dgm:pt modelId="{439B3764-F924-451D-834B-9720B57F4B5B}" type="pres">
      <dgm:prSet presAssocID="{2EFBE449-3380-4644-9815-A234E0FFCC89}" presName="textNode" presStyleLbl="bgShp" presStyleIdx="2" presStyleCnt="3"/>
      <dgm:spPr/>
      <dgm:t>
        <a:bodyPr/>
        <a:lstStyle/>
        <a:p>
          <a:endParaRPr lang="en-GB"/>
        </a:p>
      </dgm:t>
    </dgm:pt>
    <dgm:pt modelId="{4F58F035-E32F-40F6-98EC-B4DB5FB42748}" type="pres">
      <dgm:prSet presAssocID="{2EFBE449-3380-4644-9815-A234E0FFCC89}" presName="compChildNode" presStyleCnt="0"/>
      <dgm:spPr/>
    </dgm:pt>
    <dgm:pt modelId="{BD145EA7-CD5A-45B5-A77E-0D309E82F809}" type="pres">
      <dgm:prSet presAssocID="{2EFBE449-3380-4644-9815-A234E0FFCC89}" presName="theInnerList" presStyleCnt="0"/>
      <dgm:spPr/>
    </dgm:pt>
  </dgm:ptLst>
  <dgm:cxnLst>
    <dgm:cxn modelId="{533639CD-9618-496D-A8C9-08EB1A640ED2}" srcId="{4AAA722D-BAB2-4867-9395-41D5D7D4A547}" destId="{F9C62888-798B-4079-9DD3-5DC3CE700837}" srcOrd="1" destOrd="0" parTransId="{B9C0FE1D-6DB2-43D6-92CA-0D852B40CDDC}" sibTransId="{7A06FF02-FB99-40E4-ACCD-F58B3B576B7F}"/>
    <dgm:cxn modelId="{FE8BBA90-A2F4-4E84-AB6E-0D7070051181}" type="presOf" srcId="{E8895803-6540-464B-A76A-E6DFE43759AE}" destId="{BF2AEA41-A7AF-48B3-8FC0-88D68A581B97}" srcOrd="0" destOrd="0" presId="urn:microsoft.com/office/officeart/2005/8/layout/lProcess2"/>
    <dgm:cxn modelId="{2DB055BF-C5B3-4172-A42A-36AF15D7CABB}" srcId="{4AAA722D-BAB2-4867-9395-41D5D7D4A547}" destId="{E8895803-6540-464B-A76A-E6DFE43759AE}" srcOrd="0" destOrd="0" parTransId="{F7F579BA-E2C1-42A1-8A01-0B9193AE59B7}" sibTransId="{64A6747C-38BC-4E87-9FA2-001B026E49EE}"/>
    <dgm:cxn modelId="{1EDA937D-D820-4C7A-8D04-61E0226BAB1D}" srcId="{4AAA722D-BAB2-4867-9395-41D5D7D4A547}" destId="{2EFBE449-3380-4644-9815-A234E0FFCC89}" srcOrd="2" destOrd="0" parTransId="{A9E1D886-CA20-4A84-A6AF-FBDA6213CC1A}" sibTransId="{72E3730E-84F6-4814-9AD2-9BAE09EA0CD4}"/>
    <dgm:cxn modelId="{1F345196-4A89-4746-87ED-B8243A78DAA1}" type="presOf" srcId="{F9C62888-798B-4079-9DD3-5DC3CE700837}" destId="{B87014F7-94C3-4C2B-9071-5D28940C29CF}" srcOrd="1" destOrd="0" presId="urn:microsoft.com/office/officeart/2005/8/layout/lProcess2"/>
    <dgm:cxn modelId="{17E4A6D0-C1AD-41E9-9801-16EFB89525A2}" type="presOf" srcId="{E8895803-6540-464B-A76A-E6DFE43759AE}" destId="{72B9CABC-9473-4FCA-A002-C62087301E06}" srcOrd="1" destOrd="0" presId="urn:microsoft.com/office/officeart/2005/8/layout/lProcess2"/>
    <dgm:cxn modelId="{0F432C47-EBC5-4C3A-A361-3906AE44D1D2}" type="presOf" srcId="{F9C62888-798B-4079-9DD3-5DC3CE700837}" destId="{A5D8D345-1374-449D-A01B-8C038533C590}" srcOrd="0" destOrd="0" presId="urn:microsoft.com/office/officeart/2005/8/layout/lProcess2"/>
    <dgm:cxn modelId="{209C59D0-3D18-4584-9E97-BB256DF76691}" type="presOf" srcId="{2EFBE449-3380-4644-9815-A234E0FFCC89}" destId="{439B3764-F924-451D-834B-9720B57F4B5B}" srcOrd="1" destOrd="0" presId="urn:microsoft.com/office/officeart/2005/8/layout/lProcess2"/>
    <dgm:cxn modelId="{B5FA4CF3-6A24-448B-A0A7-879395FE7DC3}" type="presOf" srcId="{2EFBE449-3380-4644-9815-A234E0FFCC89}" destId="{33BD5128-FD58-47BA-9CD2-7CAC16EC1B24}" srcOrd="0" destOrd="0" presId="urn:microsoft.com/office/officeart/2005/8/layout/lProcess2"/>
    <dgm:cxn modelId="{69C3D778-917D-4E80-8B47-72792DB9B1F5}" type="presOf" srcId="{4AAA722D-BAB2-4867-9395-41D5D7D4A547}" destId="{2397A5A9-3AC6-4F30-8FCF-66959445FF2A}" srcOrd="0" destOrd="0" presId="urn:microsoft.com/office/officeart/2005/8/layout/lProcess2"/>
    <dgm:cxn modelId="{F7B1E5DE-B133-4C95-9E68-D98F2732AD64}" type="presParOf" srcId="{2397A5A9-3AC6-4F30-8FCF-66959445FF2A}" destId="{59D60CF9-1C61-42F4-8FC1-025F5DFBE102}" srcOrd="0" destOrd="0" presId="urn:microsoft.com/office/officeart/2005/8/layout/lProcess2"/>
    <dgm:cxn modelId="{59EC8936-4446-4D1C-A36B-8D9E76B6BC6A}" type="presParOf" srcId="{59D60CF9-1C61-42F4-8FC1-025F5DFBE102}" destId="{BF2AEA41-A7AF-48B3-8FC0-88D68A581B97}" srcOrd="0" destOrd="0" presId="urn:microsoft.com/office/officeart/2005/8/layout/lProcess2"/>
    <dgm:cxn modelId="{E63CEBAB-F2E2-49EE-8084-2B86DBB1928D}" type="presParOf" srcId="{59D60CF9-1C61-42F4-8FC1-025F5DFBE102}" destId="{72B9CABC-9473-4FCA-A002-C62087301E06}" srcOrd="1" destOrd="0" presId="urn:microsoft.com/office/officeart/2005/8/layout/lProcess2"/>
    <dgm:cxn modelId="{216F4DE8-1D5E-4444-9222-58DEA7578C1F}" type="presParOf" srcId="{59D60CF9-1C61-42F4-8FC1-025F5DFBE102}" destId="{1B727C47-7890-4D68-8A0F-2BC66E0069AD}" srcOrd="2" destOrd="0" presId="urn:microsoft.com/office/officeart/2005/8/layout/lProcess2"/>
    <dgm:cxn modelId="{F0ADDC30-5A6A-4802-ACF0-5E6F0E710C06}" type="presParOf" srcId="{1B727C47-7890-4D68-8A0F-2BC66E0069AD}" destId="{114F06CA-B748-4CD5-AC06-BD558CE23FFC}" srcOrd="0" destOrd="0" presId="urn:microsoft.com/office/officeart/2005/8/layout/lProcess2"/>
    <dgm:cxn modelId="{E7E212D4-F1EE-4D80-8675-36936D44DA7A}" type="presParOf" srcId="{2397A5A9-3AC6-4F30-8FCF-66959445FF2A}" destId="{9D676FFF-3FEA-4685-B84C-7460967D01F7}" srcOrd="1" destOrd="0" presId="urn:microsoft.com/office/officeart/2005/8/layout/lProcess2"/>
    <dgm:cxn modelId="{257A1BD9-9393-44DF-8351-86768A540D68}" type="presParOf" srcId="{2397A5A9-3AC6-4F30-8FCF-66959445FF2A}" destId="{F6C18249-E3F2-4BC8-9702-1C74E35E2312}" srcOrd="2" destOrd="0" presId="urn:microsoft.com/office/officeart/2005/8/layout/lProcess2"/>
    <dgm:cxn modelId="{F66FEB77-1A0F-4E35-A21A-D942E36DE433}" type="presParOf" srcId="{F6C18249-E3F2-4BC8-9702-1C74E35E2312}" destId="{A5D8D345-1374-449D-A01B-8C038533C590}" srcOrd="0" destOrd="0" presId="urn:microsoft.com/office/officeart/2005/8/layout/lProcess2"/>
    <dgm:cxn modelId="{548EC286-AE7F-4355-9AF2-FECDF70A50D3}" type="presParOf" srcId="{F6C18249-E3F2-4BC8-9702-1C74E35E2312}" destId="{B87014F7-94C3-4C2B-9071-5D28940C29CF}" srcOrd="1" destOrd="0" presId="urn:microsoft.com/office/officeart/2005/8/layout/lProcess2"/>
    <dgm:cxn modelId="{B76EAABE-8CEC-4A8F-9084-88F368F77EE7}" type="presParOf" srcId="{F6C18249-E3F2-4BC8-9702-1C74E35E2312}" destId="{98E9B805-6198-45FF-B491-810687C8BDE6}" srcOrd="2" destOrd="0" presId="urn:microsoft.com/office/officeart/2005/8/layout/lProcess2"/>
    <dgm:cxn modelId="{84F70ED3-30A6-4D91-A33A-E84703034968}" type="presParOf" srcId="{98E9B805-6198-45FF-B491-810687C8BDE6}" destId="{ACB12CF0-4259-483C-A55B-AA7B1EDCB6A7}" srcOrd="0" destOrd="0" presId="urn:microsoft.com/office/officeart/2005/8/layout/lProcess2"/>
    <dgm:cxn modelId="{0FC3E667-B450-46F2-A9E5-01D00254091A}" type="presParOf" srcId="{2397A5A9-3AC6-4F30-8FCF-66959445FF2A}" destId="{FC4BA0C1-84C3-40F6-9850-830179222F27}" srcOrd="3" destOrd="0" presId="urn:microsoft.com/office/officeart/2005/8/layout/lProcess2"/>
    <dgm:cxn modelId="{CBFBA320-D9CA-4D5E-B5C9-410A95541294}" type="presParOf" srcId="{2397A5A9-3AC6-4F30-8FCF-66959445FF2A}" destId="{82E7EB99-B656-437B-A398-C5BCAD9D2162}" srcOrd="4" destOrd="0" presId="urn:microsoft.com/office/officeart/2005/8/layout/lProcess2"/>
    <dgm:cxn modelId="{8D771A71-ED02-4BDF-9E05-BD8D9D35CFCB}" type="presParOf" srcId="{82E7EB99-B656-437B-A398-C5BCAD9D2162}" destId="{33BD5128-FD58-47BA-9CD2-7CAC16EC1B24}" srcOrd="0" destOrd="0" presId="urn:microsoft.com/office/officeart/2005/8/layout/lProcess2"/>
    <dgm:cxn modelId="{7C53EC26-315D-4E56-A732-98512BEDBC3E}" type="presParOf" srcId="{82E7EB99-B656-437B-A398-C5BCAD9D2162}" destId="{439B3764-F924-451D-834B-9720B57F4B5B}" srcOrd="1" destOrd="0" presId="urn:microsoft.com/office/officeart/2005/8/layout/lProcess2"/>
    <dgm:cxn modelId="{7CBDED14-C4ED-4541-A5AC-004AAC815F0F}" type="presParOf" srcId="{82E7EB99-B656-437B-A398-C5BCAD9D2162}" destId="{4F58F035-E32F-40F6-98EC-B4DB5FB42748}" srcOrd="2" destOrd="0" presId="urn:microsoft.com/office/officeart/2005/8/layout/lProcess2"/>
    <dgm:cxn modelId="{308A9B94-73FC-47B7-86B8-96DCFF77AC67}" type="presParOf" srcId="{4F58F035-E32F-40F6-98EC-B4DB5FB42748}" destId="{BD145EA7-CD5A-45B5-A77E-0D309E82F809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AA722D-BAB2-4867-9395-41D5D7D4A547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</dgm:pt>
    <dgm:pt modelId="{E8895803-6540-464B-A76A-E6DFE43759AE}">
      <dgm:prSet phldrT="[Text]" custT="1"/>
      <dgm:spPr/>
      <dgm:t>
        <a:bodyPr/>
        <a:lstStyle/>
        <a:p>
          <a:endParaRPr lang="en-IE" sz="4000" dirty="0"/>
        </a:p>
        <a:p>
          <a:endParaRPr lang="en-IE" sz="4000" dirty="0"/>
        </a:p>
      </dgm:t>
    </dgm:pt>
    <dgm:pt modelId="{F7F579BA-E2C1-42A1-8A01-0B9193AE59B7}" type="parTrans" cxnId="{2DB055BF-C5B3-4172-A42A-36AF15D7CABB}">
      <dgm:prSet/>
      <dgm:spPr/>
      <dgm:t>
        <a:bodyPr/>
        <a:lstStyle/>
        <a:p>
          <a:endParaRPr lang="en-IE"/>
        </a:p>
      </dgm:t>
    </dgm:pt>
    <dgm:pt modelId="{64A6747C-38BC-4E87-9FA2-001B026E49EE}" type="sibTrans" cxnId="{2DB055BF-C5B3-4172-A42A-36AF15D7CABB}">
      <dgm:prSet/>
      <dgm:spPr/>
      <dgm:t>
        <a:bodyPr/>
        <a:lstStyle/>
        <a:p>
          <a:endParaRPr lang="en-IE"/>
        </a:p>
      </dgm:t>
    </dgm:pt>
    <dgm:pt modelId="{F9C62888-798B-4079-9DD3-5DC3CE700837}">
      <dgm:prSet phldrT="[Text]" custT="1"/>
      <dgm:spPr/>
      <dgm:t>
        <a:bodyPr/>
        <a:lstStyle/>
        <a:p>
          <a:endParaRPr lang="en-IE" sz="4000" dirty="0"/>
        </a:p>
        <a:p>
          <a:endParaRPr lang="en-IE" sz="4000" dirty="0"/>
        </a:p>
      </dgm:t>
    </dgm:pt>
    <dgm:pt modelId="{B9C0FE1D-6DB2-43D6-92CA-0D852B40CDDC}" type="parTrans" cxnId="{533639CD-9618-496D-A8C9-08EB1A640ED2}">
      <dgm:prSet/>
      <dgm:spPr/>
      <dgm:t>
        <a:bodyPr/>
        <a:lstStyle/>
        <a:p>
          <a:endParaRPr lang="en-IE"/>
        </a:p>
      </dgm:t>
    </dgm:pt>
    <dgm:pt modelId="{7A06FF02-FB99-40E4-ACCD-F58B3B576B7F}" type="sibTrans" cxnId="{533639CD-9618-496D-A8C9-08EB1A640ED2}">
      <dgm:prSet/>
      <dgm:spPr/>
      <dgm:t>
        <a:bodyPr/>
        <a:lstStyle/>
        <a:p>
          <a:endParaRPr lang="en-IE"/>
        </a:p>
      </dgm:t>
    </dgm:pt>
    <dgm:pt modelId="{2EFBE449-3380-4644-9815-A234E0FFCC89}">
      <dgm:prSet phldrT="[Text]" custT="1"/>
      <dgm:spPr/>
      <dgm:t>
        <a:bodyPr/>
        <a:lstStyle/>
        <a:p>
          <a:endParaRPr lang="en-IE" sz="4400" dirty="0"/>
        </a:p>
        <a:p>
          <a:endParaRPr lang="en-IE" sz="4400" dirty="0"/>
        </a:p>
      </dgm:t>
    </dgm:pt>
    <dgm:pt modelId="{A9E1D886-CA20-4A84-A6AF-FBDA6213CC1A}" type="parTrans" cxnId="{1EDA937D-D820-4C7A-8D04-61E0226BAB1D}">
      <dgm:prSet/>
      <dgm:spPr/>
      <dgm:t>
        <a:bodyPr/>
        <a:lstStyle/>
        <a:p>
          <a:endParaRPr lang="en-IE"/>
        </a:p>
      </dgm:t>
    </dgm:pt>
    <dgm:pt modelId="{72E3730E-84F6-4814-9AD2-9BAE09EA0CD4}" type="sibTrans" cxnId="{1EDA937D-D820-4C7A-8D04-61E0226BAB1D}">
      <dgm:prSet/>
      <dgm:spPr/>
      <dgm:t>
        <a:bodyPr/>
        <a:lstStyle/>
        <a:p>
          <a:endParaRPr lang="en-IE"/>
        </a:p>
      </dgm:t>
    </dgm:pt>
    <dgm:pt modelId="{2397A5A9-3AC6-4F30-8FCF-66959445FF2A}" type="pres">
      <dgm:prSet presAssocID="{4AAA722D-BAB2-4867-9395-41D5D7D4A547}" presName="theList" presStyleCnt="0">
        <dgm:presLayoutVars>
          <dgm:dir/>
          <dgm:animLvl val="lvl"/>
          <dgm:resizeHandles val="exact"/>
        </dgm:presLayoutVars>
      </dgm:prSet>
      <dgm:spPr/>
    </dgm:pt>
    <dgm:pt modelId="{59D60CF9-1C61-42F4-8FC1-025F5DFBE102}" type="pres">
      <dgm:prSet presAssocID="{E8895803-6540-464B-A76A-E6DFE43759AE}" presName="compNode" presStyleCnt="0"/>
      <dgm:spPr/>
    </dgm:pt>
    <dgm:pt modelId="{BF2AEA41-A7AF-48B3-8FC0-88D68A581B97}" type="pres">
      <dgm:prSet presAssocID="{E8895803-6540-464B-A76A-E6DFE43759AE}" presName="aNode" presStyleLbl="bgShp" presStyleIdx="0" presStyleCnt="3"/>
      <dgm:spPr/>
      <dgm:t>
        <a:bodyPr/>
        <a:lstStyle/>
        <a:p>
          <a:endParaRPr lang="en-GB"/>
        </a:p>
      </dgm:t>
    </dgm:pt>
    <dgm:pt modelId="{72B9CABC-9473-4FCA-A002-C62087301E06}" type="pres">
      <dgm:prSet presAssocID="{E8895803-6540-464B-A76A-E6DFE43759AE}" presName="textNode" presStyleLbl="bgShp" presStyleIdx="0" presStyleCnt="3"/>
      <dgm:spPr/>
      <dgm:t>
        <a:bodyPr/>
        <a:lstStyle/>
        <a:p>
          <a:endParaRPr lang="en-GB"/>
        </a:p>
      </dgm:t>
    </dgm:pt>
    <dgm:pt modelId="{1B727C47-7890-4D68-8A0F-2BC66E0069AD}" type="pres">
      <dgm:prSet presAssocID="{E8895803-6540-464B-A76A-E6DFE43759AE}" presName="compChildNode" presStyleCnt="0"/>
      <dgm:spPr/>
    </dgm:pt>
    <dgm:pt modelId="{114F06CA-B748-4CD5-AC06-BD558CE23FFC}" type="pres">
      <dgm:prSet presAssocID="{E8895803-6540-464B-A76A-E6DFE43759AE}" presName="theInnerList" presStyleCnt="0"/>
      <dgm:spPr/>
    </dgm:pt>
    <dgm:pt modelId="{9D676FFF-3FEA-4685-B84C-7460967D01F7}" type="pres">
      <dgm:prSet presAssocID="{E8895803-6540-464B-A76A-E6DFE43759AE}" presName="aSpace" presStyleCnt="0"/>
      <dgm:spPr/>
    </dgm:pt>
    <dgm:pt modelId="{F6C18249-E3F2-4BC8-9702-1C74E35E2312}" type="pres">
      <dgm:prSet presAssocID="{F9C62888-798B-4079-9DD3-5DC3CE700837}" presName="compNode" presStyleCnt="0"/>
      <dgm:spPr/>
    </dgm:pt>
    <dgm:pt modelId="{A5D8D345-1374-449D-A01B-8C038533C590}" type="pres">
      <dgm:prSet presAssocID="{F9C62888-798B-4079-9DD3-5DC3CE700837}" presName="aNode" presStyleLbl="bgShp" presStyleIdx="1" presStyleCnt="3"/>
      <dgm:spPr/>
      <dgm:t>
        <a:bodyPr/>
        <a:lstStyle/>
        <a:p>
          <a:endParaRPr lang="en-GB"/>
        </a:p>
      </dgm:t>
    </dgm:pt>
    <dgm:pt modelId="{B87014F7-94C3-4C2B-9071-5D28940C29CF}" type="pres">
      <dgm:prSet presAssocID="{F9C62888-798B-4079-9DD3-5DC3CE700837}" presName="textNode" presStyleLbl="bgShp" presStyleIdx="1" presStyleCnt="3"/>
      <dgm:spPr/>
      <dgm:t>
        <a:bodyPr/>
        <a:lstStyle/>
        <a:p>
          <a:endParaRPr lang="en-GB"/>
        </a:p>
      </dgm:t>
    </dgm:pt>
    <dgm:pt modelId="{98E9B805-6198-45FF-B491-810687C8BDE6}" type="pres">
      <dgm:prSet presAssocID="{F9C62888-798B-4079-9DD3-5DC3CE700837}" presName="compChildNode" presStyleCnt="0"/>
      <dgm:spPr/>
    </dgm:pt>
    <dgm:pt modelId="{ACB12CF0-4259-483C-A55B-AA7B1EDCB6A7}" type="pres">
      <dgm:prSet presAssocID="{F9C62888-798B-4079-9DD3-5DC3CE700837}" presName="theInnerList" presStyleCnt="0"/>
      <dgm:spPr/>
    </dgm:pt>
    <dgm:pt modelId="{FC4BA0C1-84C3-40F6-9850-830179222F27}" type="pres">
      <dgm:prSet presAssocID="{F9C62888-798B-4079-9DD3-5DC3CE700837}" presName="aSpace" presStyleCnt="0"/>
      <dgm:spPr/>
    </dgm:pt>
    <dgm:pt modelId="{82E7EB99-B656-437B-A398-C5BCAD9D2162}" type="pres">
      <dgm:prSet presAssocID="{2EFBE449-3380-4644-9815-A234E0FFCC89}" presName="compNode" presStyleCnt="0"/>
      <dgm:spPr/>
    </dgm:pt>
    <dgm:pt modelId="{33BD5128-FD58-47BA-9CD2-7CAC16EC1B24}" type="pres">
      <dgm:prSet presAssocID="{2EFBE449-3380-4644-9815-A234E0FFCC89}" presName="aNode" presStyleLbl="bgShp" presStyleIdx="2" presStyleCnt="3" custScaleY="100000" custLinFactNeighborX="-3692" custLinFactNeighborY="-36044"/>
      <dgm:spPr/>
      <dgm:t>
        <a:bodyPr/>
        <a:lstStyle/>
        <a:p>
          <a:endParaRPr lang="en-GB"/>
        </a:p>
      </dgm:t>
    </dgm:pt>
    <dgm:pt modelId="{439B3764-F924-451D-834B-9720B57F4B5B}" type="pres">
      <dgm:prSet presAssocID="{2EFBE449-3380-4644-9815-A234E0FFCC89}" presName="textNode" presStyleLbl="bgShp" presStyleIdx="2" presStyleCnt="3"/>
      <dgm:spPr/>
      <dgm:t>
        <a:bodyPr/>
        <a:lstStyle/>
        <a:p>
          <a:endParaRPr lang="en-GB"/>
        </a:p>
      </dgm:t>
    </dgm:pt>
    <dgm:pt modelId="{4F58F035-E32F-40F6-98EC-B4DB5FB42748}" type="pres">
      <dgm:prSet presAssocID="{2EFBE449-3380-4644-9815-A234E0FFCC89}" presName="compChildNode" presStyleCnt="0"/>
      <dgm:spPr/>
    </dgm:pt>
    <dgm:pt modelId="{BD145EA7-CD5A-45B5-A77E-0D309E82F809}" type="pres">
      <dgm:prSet presAssocID="{2EFBE449-3380-4644-9815-A234E0FFCC89}" presName="theInnerList" presStyleCnt="0"/>
      <dgm:spPr/>
    </dgm:pt>
  </dgm:ptLst>
  <dgm:cxnLst>
    <dgm:cxn modelId="{533639CD-9618-496D-A8C9-08EB1A640ED2}" srcId="{4AAA722D-BAB2-4867-9395-41D5D7D4A547}" destId="{F9C62888-798B-4079-9DD3-5DC3CE700837}" srcOrd="1" destOrd="0" parTransId="{B9C0FE1D-6DB2-43D6-92CA-0D852B40CDDC}" sibTransId="{7A06FF02-FB99-40E4-ACCD-F58B3B576B7F}"/>
    <dgm:cxn modelId="{FE8BBA90-A2F4-4E84-AB6E-0D7070051181}" type="presOf" srcId="{E8895803-6540-464B-A76A-E6DFE43759AE}" destId="{BF2AEA41-A7AF-48B3-8FC0-88D68A581B97}" srcOrd="0" destOrd="0" presId="urn:microsoft.com/office/officeart/2005/8/layout/lProcess2"/>
    <dgm:cxn modelId="{2DB055BF-C5B3-4172-A42A-36AF15D7CABB}" srcId="{4AAA722D-BAB2-4867-9395-41D5D7D4A547}" destId="{E8895803-6540-464B-A76A-E6DFE43759AE}" srcOrd="0" destOrd="0" parTransId="{F7F579BA-E2C1-42A1-8A01-0B9193AE59B7}" sibTransId="{64A6747C-38BC-4E87-9FA2-001B026E49EE}"/>
    <dgm:cxn modelId="{1EDA937D-D820-4C7A-8D04-61E0226BAB1D}" srcId="{4AAA722D-BAB2-4867-9395-41D5D7D4A547}" destId="{2EFBE449-3380-4644-9815-A234E0FFCC89}" srcOrd="2" destOrd="0" parTransId="{A9E1D886-CA20-4A84-A6AF-FBDA6213CC1A}" sibTransId="{72E3730E-84F6-4814-9AD2-9BAE09EA0CD4}"/>
    <dgm:cxn modelId="{1F345196-4A89-4746-87ED-B8243A78DAA1}" type="presOf" srcId="{F9C62888-798B-4079-9DD3-5DC3CE700837}" destId="{B87014F7-94C3-4C2B-9071-5D28940C29CF}" srcOrd="1" destOrd="0" presId="urn:microsoft.com/office/officeart/2005/8/layout/lProcess2"/>
    <dgm:cxn modelId="{17E4A6D0-C1AD-41E9-9801-16EFB89525A2}" type="presOf" srcId="{E8895803-6540-464B-A76A-E6DFE43759AE}" destId="{72B9CABC-9473-4FCA-A002-C62087301E06}" srcOrd="1" destOrd="0" presId="urn:microsoft.com/office/officeart/2005/8/layout/lProcess2"/>
    <dgm:cxn modelId="{0F432C47-EBC5-4C3A-A361-3906AE44D1D2}" type="presOf" srcId="{F9C62888-798B-4079-9DD3-5DC3CE700837}" destId="{A5D8D345-1374-449D-A01B-8C038533C590}" srcOrd="0" destOrd="0" presId="urn:microsoft.com/office/officeart/2005/8/layout/lProcess2"/>
    <dgm:cxn modelId="{209C59D0-3D18-4584-9E97-BB256DF76691}" type="presOf" srcId="{2EFBE449-3380-4644-9815-A234E0FFCC89}" destId="{439B3764-F924-451D-834B-9720B57F4B5B}" srcOrd="1" destOrd="0" presId="urn:microsoft.com/office/officeart/2005/8/layout/lProcess2"/>
    <dgm:cxn modelId="{B5FA4CF3-6A24-448B-A0A7-879395FE7DC3}" type="presOf" srcId="{2EFBE449-3380-4644-9815-A234E0FFCC89}" destId="{33BD5128-FD58-47BA-9CD2-7CAC16EC1B24}" srcOrd="0" destOrd="0" presId="urn:microsoft.com/office/officeart/2005/8/layout/lProcess2"/>
    <dgm:cxn modelId="{69C3D778-917D-4E80-8B47-72792DB9B1F5}" type="presOf" srcId="{4AAA722D-BAB2-4867-9395-41D5D7D4A547}" destId="{2397A5A9-3AC6-4F30-8FCF-66959445FF2A}" srcOrd="0" destOrd="0" presId="urn:microsoft.com/office/officeart/2005/8/layout/lProcess2"/>
    <dgm:cxn modelId="{F7B1E5DE-B133-4C95-9E68-D98F2732AD64}" type="presParOf" srcId="{2397A5A9-3AC6-4F30-8FCF-66959445FF2A}" destId="{59D60CF9-1C61-42F4-8FC1-025F5DFBE102}" srcOrd="0" destOrd="0" presId="urn:microsoft.com/office/officeart/2005/8/layout/lProcess2"/>
    <dgm:cxn modelId="{59EC8936-4446-4D1C-A36B-8D9E76B6BC6A}" type="presParOf" srcId="{59D60CF9-1C61-42F4-8FC1-025F5DFBE102}" destId="{BF2AEA41-A7AF-48B3-8FC0-88D68A581B97}" srcOrd="0" destOrd="0" presId="urn:microsoft.com/office/officeart/2005/8/layout/lProcess2"/>
    <dgm:cxn modelId="{E63CEBAB-F2E2-49EE-8084-2B86DBB1928D}" type="presParOf" srcId="{59D60CF9-1C61-42F4-8FC1-025F5DFBE102}" destId="{72B9CABC-9473-4FCA-A002-C62087301E06}" srcOrd="1" destOrd="0" presId="urn:microsoft.com/office/officeart/2005/8/layout/lProcess2"/>
    <dgm:cxn modelId="{216F4DE8-1D5E-4444-9222-58DEA7578C1F}" type="presParOf" srcId="{59D60CF9-1C61-42F4-8FC1-025F5DFBE102}" destId="{1B727C47-7890-4D68-8A0F-2BC66E0069AD}" srcOrd="2" destOrd="0" presId="urn:microsoft.com/office/officeart/2005/8/layout/lProcess2"/>
    <dgm:cxn modelId="{F0ADDC30-5A6A-4802-ACF0-5E6F0E710C06}" type="presParOf" srcId="{1B727C47-7890-4D68-8A0F-2BC66E0069AD}" destId="{114F06CA-B748-4CD5-AC06-BD558CE23FFC}" srcOrd="0" destOrd="0" presId="urn:microsoft.com/office/officeart/2005/8/layout/lProcess2"/>
    <dgm:cxn modelId="{E7E212D4-F1EE-4D80-8675-36936D44DA7A}" type="presParOf" srcId="{2397A5A9-3AC6-4F30-8FCF-66959445FF2A}" destId="{9D676FFF-3FEA-4685-B84C-7460967D01F7}" srcOrd="1" destOrd="0" presId="urn:microsoft.com/office/officeart/2005/8/layout/lProcess2"/>
    <dgm:cxn modelId="{257A1BD9-9393-44DF-8351-86768A540D68}" type="presParOf" srcId="{2397A5A9-3AC6-4F30-8FCF-66959445FF2A}" destId="{F6C18249-E3F2-4BC8-9702-1C74E35E2312}" srcOrd="2" destOrd="0" presId="urn:microsoft.com/office/officeart/2005/8/layout/lProcess2"/>
    <dgm:cxn modelId="{F66FEB77-1A0F-4E35-A21A-D942E36DE433}" type="presParOf" srcId="{F6C18249-E3F2-4BC8-9702-1C74E35E2312}" destId="{A5D8D345-1374-449D-A01B-8C038533C590}" srcOrd="0" destOrd="0" presId="urn:microsoft.com/office/officeart/2005/8/layout/lProcess2"/>
    <dgm:cxn modelId="{548EC286-AE7F-4355-9AF2-FECDF70A50D3}" type="presParOf" srcId="{F6C18249-E3F2-4BC8-9702-1C74E35E2312}" destId="{B87014F7-94C3-4C2B-9071-5D28940C29CF}" srcOrd="1" destOrd="0" presId="urn:microsoft.com/office/officeart/2005/8/layout/lProcess2"/>
    <dgm:cxn modelId="{B76EAABE-8CEC-4A8F-9084-88F368F77EE7}" type="presParOf" srcId="{F6C18249-E3F2-4BC8-9702-1C74E35E2312}" destId="{98E9B805-6198-45FF-B491-810687C8BDE6}" srcOrd="2" destOrd="0" presId="urn:microsoft.com/office/officeart/2005/8/layout/lProcess2"/>
    <dgm:cxn modelId="{84F70ED3-30A6-4D91-A33A-E84703034968}" type="presParOf" srcId="{98E9B805-6198-45FF-B491-810687C8BDE6}" destId="{ACB12CF0-4259-483C-A55B-AA7B1EDCB6A7}" srcOrd="0" destOrd="0" presId="urn:microsoft.com/office/officeart/2005/8/layout/lProcess2"/>
    <dgm:cxn modelId="{0FC3E667-B450-46F2-A9E5-01D00254091A}" type="presParOf" srcId="{2397A5A9-3AC6-4F30-8FCF-66959445FF2A}" destId="{FC4BA0C1-84C3-40F6-9850-830179222F27}" srcOrd="3" destOrd="0" presId="urn:microsoft.com/office/officeart/2005/8/layout/lProcess2"/>
    <dgm:cxn modelId="{CBFBA320-D9CA-4D5E-B5C9-410A95541294}" type="presParOf" srcId="{2397A5A9-3AC6-4F30-8FCF-66959445FF2A}" destId="{82E7EB99-B656-437B-A398-C5BCAD9D2162}" srcOrd="4" destOrd="0" presId="urn:microsoft.com/office/officeart/2005/8/layout/lProcess2"/>
    <dgm:cxn modelId="{8D771A71-ED02-4BDF-9E05-BD8D9D35CFCB}" type="presParOf" srcId="{82E7EB99-B656-437B-A398-C5BCAD9D2162}" destId="{33BD5128-FD58-47BA-9CD2-7CAC16EC1B24}" srcOrd="0" destOrd="0" presId="urn:microsoft.com/office/officeart/2005/8/layout/lProcess2"/>
    <dgm:cxn modelId="{7C53EC26-315D-4E56-A732-98512BEDBC3E}" type="presParOf" srcId="{82E7EB99-B656-437B-A398-C5BCAD9D2162}" destId="{439B3764-F924-451D-834B-9720B57F4B5B}" srcOrd="1" destOrd="0" presId="urn:microsoft.com/office/officeart/2005/8/layout/lProcess2"/>
    <dgm:cxn modelId="{7CBDED14-C4ED-4541-A5AC-004AAC815F0F}" type="presParOf" srcId="{82E7EB99-B656-437B-A398-C5BCAD9D2162}" destId="{4F58F035-E32F-40F6-98EC-B4DB5FB42748}" srcOrd="2" destOrd="0" presId="urn:microsoft.com/office/officeart/2005/8/layout/lProcess2"/>
    <dgm:cxn modelId="{308A9B94-73FC-47B7-86B8-96DCFF77AC67}" type="presParOf" srcId="{4F58F035-E32F-40F6-98EC-B4DB5FB42748}" destId="{BD145EA7-CD5A-45B5-A77E-0D309E82F809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472195-F128-6849-85CA-B986274F8D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83001" y="1541463"/>
            <a:ext cx="8597900" cy="2387600"/>
          </a:xfrm>
        </p:spPr>
        <p:txBody>
          <a:bodyPr anchor="b">
            <a:normAutofit/>
          </a:bodyPr>
          <a:lstStyle>
            <a:lvl1pPr algn="ctr">
              <a:defRPr sz="4100" baseline="0">
                <a:solidFill>
                  <a:srgbClr val="555658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888422A-FAAC-114D-9EC0-0E0DD0F089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62375" y="4404520"/>
            <a:ext cx="6867525" cy="937417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C3C0B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7CE547E-36BD-914C-951E-25EA9F3A5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0D2DB-1F48-694C-AAE4-014B7600EE19}" type="datetimeFigureOut">
              <a:rPr lang="en-US" smtClean="0"/>
              <a:pPr/>
              <a:t>7/28/2023</a:t>
            </a:fld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DD5424AD-235F-5E4B-9359-D21A84144C9A}"/>
              </a:ext>
            </a:extLst>
          </p:cNvPr>
          <p:cNvSpPr txBox="1">
            <a:spLocks/>
          </p:cNvSpPr>
          <p:nvPr userDrawn="1"/>
        </p:nvSpPr>
        <p:spPr>
          <a:xfrm>
            <a:off x="192053" y="6642521"/>
            <a:ext cx="49765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1C40E8-5AD6-FF4B-9226-2394D6D27ED6}" type="slidenum">
              <a:rPr lang="en-US" sz="1100" smtClean="0">
                <a:solidFill>
                  <a:srgbClr val="C3C0B8"/>
                </a:solidFill>
              </a:rPr>
              <a:pPr/>
              <a:t>‹#›</a:t>
            </a:fld>
            <a:endParaRPr lang="en-US" sz="1600" dirty="0">
              <a:solidFill>
                <a:srgbClr val="C3C0B8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1532872-B6A2-3449-B6A7-D177A4D9C0CE}"/>
              </a:ext>
            </a:extLst>
          </p:cNvPr>
          <p:cNvSpPr/>
          <p:nvPr userDrawn="1"/>
        </p:nvSpPr>
        <p:spPr>
          <a:xfrm>
            <a:off x="8046720" y="6356350"/>
            <a:ext cx="4145280" cy="3651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4146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01045B-4761-5C4B-83E2-E5BBC7AB4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76BC638-C272-2349-8193-283E9EC451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6C78922-8477-9542-BBF0-1B1CA6ACA2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91E0461-F92A-3B4E-A696-CA25DC49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0D2DB-1F48-694C-AAE4-014B7600EE19}" type="datetimeFigureOut">
              <a:rPr lang="en-US" smtClean="0"/>
              <a:pPr/>
              <a:t>7/28/2023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AAEA14D-929C-A14E-B71F-4F45991CA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2117078-C543-224D-937A-18F6FF1F3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1C40E8-5AD6-FF4B-9226-2394D6D27E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8491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41488A-D2C2-7341-A556-44252611C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F8067D6-12DF-C547-8193-F88C0544D4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4D63A9-F09A-A243-A3A6-DF92D8E45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0D2DB-1F48-694C-AAE4-014B7600EE19}" type="datetimeFigureOut">
              <a:rPr lang="en-US" smtClean="0"/>
              <a:pPr/>
              <a:t>7/28/2023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5944ED-F34A-9541-8A7D-6B47E9117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C4078CB-9EB0-5444-89C5-298B7CE7F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1C40E8-5AD6-FF4B-9226-2394D6D27E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8237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125A86F-4E3D-154E-8702-034BADF95C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966651"/>
            <a:ext cx="2628900" cy="5210312"/>
          </a:xfrm>
        </p:spPr>
        <p:txBody>
          <a:bodyPr vert="eaVert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5E667BD-66A8-1140-B0D2-DB28D26623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966649"/>
            <a:ext cx="7734300" cy="5210313"/>
          </a:xfrm>
        </p:spPr>
        <p:txBody>
          <a:bodyPr vert="eaVert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D1F3D42-1941-4644-A928-13230B1B8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0D2DB-1F48-694C-AAE4-014B7600EE19}" type="datetimeFigureOut">
              <a:rPr lang="en-US" smtClean="0"/>
              <a:pPr/>
              <a:t>7/28/2023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314D84F-44DB-4A46-84A3-036632FD9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E07E11-A23A-5640-825F-902803C0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1C40E8-5AD6-FF4B-9226-2394D6D27E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1309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A748DD2-4A04-1943-A868-595685827D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2753" y="6279170"/>
            <a:ext cx="12289972" cy="5916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5A846D4-3521-1C44-9E63-D01CBBA10A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0143" r="-1" b="-22796"/>
          <a:stretch/>
        </p:blipFill>
        <p:spPr>
          <a:xfrm>
            <a:off x="7486644" y="6281178"/>
            <a:ext cx="4740575" cy="7264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D92900-D205-864C-9FFD-8F0D6B174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965" y="-221415"/>
            <a:ext cx="12268200" cy="1006343"/>
          </a:xfrm>
        </p:spPr>
        <p:txBody>
          <a:bodyPr/>
          <a:lstStyle>
            <a:lvl1pPr>
              <a:defRPr baseline="0">
                <a:solidFill>
                  <a:srgbClr val="555658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A6C1BCA-4195-7245-AB9C-1939EC3B1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75753"/>
            <a:ext cx="12191999" cy="5154114"/>
          </a:xfrm>
        </p:spPr>
        <p:txBody>
          <a:bodyPr/>
          <a:lstStyle>
            <a:lvl1pPr marL="0" indent="0" algn="just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baseline="0">
                <a:solidFill>
                  <a:srgbClr val="555658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baseline="0">
                <a:solidFill>
                  <a:srgbClr val="555658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baseline="0">
                <a:solidFill>
                  <a:srgbClr val="555658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baseline="0">
                <a:solidFill>
                  <a:srgbClr val="555658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baseline="0">
                <a:solidFill>
                  <a:srgbClr val="555658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F4CBFB3-99A2-204E-B91E-964BBFC28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0D2DB-1F48-694C-AAE4-014B7600EE19}" type="datetimeFigureOut">
              <a:rPr lang="en-US" smtClean="0"/>
              <a:pPr/>
              <a:t>7/28/2023</a:t>
            </a:fld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DA3DF7A9-322C-A846-ABB8-AF1A5FDFA4D6}"/>
              </a:ext>
            </a:extLst>
          </p:cNvPr>
          <p:cNvSpPr txBox="1">
            <a:spLocks/>
          </p:cNvSpPr>
          <p:nvPr userDrawn="1"/>
        </p:nvSpPr>
        <p:spPr>
          <a:xfrm>
            <a:off x="192053" y="6642521"/>
            <a:ext cx="49765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1C40E8-5AD6-FF4B-9226-2394D6D27ED6}" type="slidenum">
              <a:rPr lang="en-US" sz="1100" smtClean="0">
                <a:solidFill>
                  <a:srgbClr val="C3C0B8"/>
                </a:solidFill>
              </a:rPr>
              <a:pPr/>
              <a:t>‹#›</a:t>
            </a:fld>
            <a:endParaRPr lang="en-US" sz="1600" dirty="0">
              <a:solidFill>
                <a:srgbClr val="C3C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7431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D92900-D205-864C-9FFD-8F0D6B174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93025"/>
            <a:ext cx="12213771" cy="100634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A6C1BCA-4195-7245-AB9C-1939EC3B1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69131"/>
            <a:ext cx="12191999" cy="410783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F4CBFB3-99A2-204E-B91E-964BBFC28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0D2DB-1F48-694C-AAE4-014B7600EE19}" type="datetimeFigureOut">
              <a:rPr lang="en-US" smtClean="0"/>
              <a:pPr/>
              <a:t>7/28/2023</a:t>
            </a:fld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DA3DF7A9-322C-A846-ABB8-AF1A5FDFA4D6}"/>
              </a:ext>
            </a:extLst>
          </p:cNvPr>
          <p:cNvSpPr txBox="1">
            <a:spLocks/>
          </p:cNvSpPr>
          <p:nvPr userDrawn="1"/>
        </p:nvSpPr>
        <p:spPr>
          <a:xfrm>
            <a:off x="192053" y="6642521"/>
            <a:ext cx="49765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1C40E8-5AD6-FF4B-9226-2394D6D27ED6}" type="slidenum">
              <a:rPr lang="en-US" sz="1100" smtClean="0">
                <a:solidFill>
                  <a:srgbClr val="C3C0B8"/>
                </a:solidFill>
              </a:rPr>
              <a:pPr/>
              <a:t>‹#›</a:t>
            </a:fld>
            <a:endParaRPr lang="en-US" sz="1600" dirty="0">
              <a:solidFill>
                <a:srgbClr val="C3C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7131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38E175-03E4-474A-AA68-8D5BB8C44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DB61EC9-CCFC-9442-91FA-E3E9FE818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177707-C681-AE4C-B994-6862F6762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0D2DB-1F48-694C-AAE4-014B7600EE19}" type="datetimeFigureOut">
              <a:rPr lang="en-US" smtClean="0"/>
              <a:pPr/>
              <a:t>7/28/2023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958AFB0-29D4-7344-A13B-A81DD364A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1C40E8-5AD6-FF4B-9226-2394D6D27E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3282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CFC1C6-0F3A-5D41-8828-A364A290A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4926E9E-7486-CE4F-999D-D5012BB84A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74C108F-5D5C-4A43-83E4-CA60C22DB8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682DE3A-7EA5-4E4B-83AF-91496E260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0D2DB-1F48-694C-AAE4-014B7600EE19}" type="datetimeFigureOut">
              <a:rPr lang="en-US" smtClean="0"/>
              <a:pPr/>
              <a:t>7/28/2023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64D844B-E642-A14E-AE13-D540C7C0E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1C40E8-5AD6-FF4B-9226-2394D6D27E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8040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E63AB1-4F0B-0B43-9612-3F5BAF016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80E5FB0-07A7-8F42-A75F-D9C34C1896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A0DB46D-80DA-384E-8262-E10AE1A5B8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35518BA-BDCB-954C-9D5F-44FF4AFA1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2741606-B61D-A046-8908-807B74E3E6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A946729-0957-9342-A9C6-ECEF84625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0D2DB-1F48-694C-AAE4-014B7600EE19}" type="datetimeFigureOut">
              <a:rPr lang="en-US" smtClean="0"/>
              <a:pPr/>
              <a:t>7/28/2023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6A54B1F-3F6B-EA45-B235-DF2D890BE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E303EF3-2539-B24A-B18C-AB6E9EB42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1C40E8-5AD6-FF4B-9226-2394D6D27E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3633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CEA0A8-AC9B-114E-B11A-D6866EDBB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DB91CAB-AA6B-B24E-B7EB-11A7FDB52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0D2DB-1F48-694C-AAE4-014B7600EE19}" type="datetimeFigureOut">
              <a:rPr lang="en-US" smtClean="0"/>
              <a:pPr/>
              <a:t>7/28/2023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F66D3E4-9AFD-8144-8139-C9530815F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54A125A-4D73-D745-B081-B7820F196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1C40E8-5AD6-FF4B-9226-2394D6D27E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6617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2AD5455-CE8F-994A-8578-542C6BDB7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0D2DB-1F48-694C-AAE4-014B7600EE19}" type="datetimeFigureOut">
              <a:rPr lang="en-US" smtClean="0"/>
              <a:pPr/>
              <a:t>7/28/2023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57E6846-8B5A-3745-8279-A7D56D383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4C7943B-EDF7-6F49-8E15-9DB251A72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1C40E8-5AD6-FF4B-9226-2394D6D27E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866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75ED47-9AA9-874C-B650-4961EF20A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E833F43-240F-844C-B727-BB37AAEF9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C2F5676-A516-A648-BE20-1775137FEE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58704AF-1DBA-704E-B725-1FDCCF750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0D2DB-1F48-694C-AAE4-014B7600EE19}" type="datetimeFigureOut">
              <a:rPr lang="en-US" smtClean="0"/>
              <a:pPr/>
              <a:t>7/28/2023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A24697C-7748-4343-9C55-CDA406134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22FCB33-37BF-7E48-82E1-26A5A8C36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1C40E8-5AD6-FF4B-9226-2394D6D27E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6454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50233181-FB68-024A-AE2F-67C8988B02EC}"/>
              </a:ext>
            </a:extLst>
          </p:cNvPr>
          <p:cNvGrpSpPr/>
          <p:nvPr userDrawn="1"/>
        </p:nvGrpSpPr>
        <p:grpSpPr>
          <a:xfrm>
            <a:off x="0" y="6281178"/>
            <a:ext cx="12233329" cy="726468"/>
            <a:chOff x="0" y="6281178"/>
            <a:chExt cx="12233329" cy="726468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1C58717F-7230-2740-8BC1-0F0C3CBB8D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/>
            <a:stretch>
              <a:fillRect/>
            </a:stretch>
          </p:blipFill>
          <p:spPr>
            <a:xfrm>
              <a:off x="0" y="6281178"/>
              <a:ext cx="12233328" cy="591608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0F93E066-419A-364C-8D0B-F284FAD83C7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4"/>
            <a:srcRect l="58203" r="3248" b="-22796"/>
            <a:stretch/>
          </p:blipFill>
          <p:spPr>
            <a:xfrm>
              <a:off x="7495789" y="6281178"/>
              <a:ext cx="4737540" cy="726468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58B52F04-E7DD-AC48-8E96-C217D79E726A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9144" y="6281178"/>
            <a:ext cx="12233328" cy="591608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9135071-3F97-F049-A93A-8A37DAE21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3025"/>
            <a:ext cx="10515600" cy="10063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1C08C68-31A7-AA44-8064-51D727C1E3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69131"/>
            <a:ext cx="10515600" cy="41078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25C84B-FC7A-0045-97EF-40A4D8EF18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0D2DB-1F48-694C-AAE4-014B7600EE19}" type="datetimeFigureOut">
              <a:rPr lang="en-US" smtClean="0"/>
              <a:pPr/>
              <a:t>7/28/2023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A891CF8-EC5A-304A-B828-EFC2F4EA80D4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rcRect/>
          <a:stretch/>
        </p:blipFill>
        <p:spPr>
          <a:xfrm>
            <a:off x="-9144" y="-63088"/>
            <a:ext cx="12242472" cy="990091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xmlns="" id="{057E327E-3B6E-214D-9AB9-E8054A314F88}"/>
              </a:ext>
            </a:extLst>
          </p:cNvPr>
          <p:cNvSpPr txBox="1">
            <a:spLocks/>
          </p:cNvSpPr>
          <p:nvPr userDrawn="1"/>
        </p:nvSpPr>
        <p:spPr>
          <a:xfrm>
            <a:off x="192053" y="6642521"/>
            <a:ext cx="49765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1C40E8-5AD6-FF4B-9226-2394D6D27ED6}" type="slidenum">
              <a:rPr lang="en-US" sz="1100" smtClean="0">
                <a:solidFill>
                  <a:srgbClr val="C3C0B8"/>
                </a:solidFill>
              </a:rPr>
              <a:pPr/>
              <a:t>‹#›</a:t>
            </a:fld>
            <a:endParaRPr lang="en-US" sz="1600" dirty="0">
              <a:solidFill>
                <a:srgbClr val="C3C0B8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B5AA9FE2-B65D-6242-A1FC-D3B3C1920C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l="58203" r="3248" b="-22796"/>
          <a:stretch/>
        </p:blipFill>
        <p:spPr>
          <a:xfrm>
            <a:off x="7486645" y="6281178"/>
            <a:ext cx="4737540" cy="72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5921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8.svg"/><Relationship Id="rId4" Type="http://schemas.openxmlformats.org/officeDocument/2006/relationships/image" Target="../media/image6.png"/><Relationship Id="rId9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B71627-D038-7048-8511-AF33238A47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[INSERT WEBINAR TITLE]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E3D3CB6-A59C-3B4D-A6AB-4F9532D8F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9066"/>
            <a:ext cx="4118446" cy="4118446"/>
          </a:xfrm>
          <a:prstGeom prst="rect">
            <a:avLst/>
          </a:prstGeom>
        </p:spPr>
      </p:pic>
      <p:graphicFrame>
        <p:nvGraphicFramePr>
          <p:cNvPr id="15" name="Table 15">
            <a:extLst>
              <a:ext uri="{FF2B5EF4-FFF2-40B4-BE49-F238E27FC236}">
                <a16:creationId xmlns:a16="http://schemas.microsoft.com/office/drawing/2014/main" xmlns="" id="{6677060E-E0D1-AC4D-BD11-30E5947F17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30975701"/>
              </p:ext>
            </p:extLst>
          </p:nvPr>
        </p:nvGraphicFramePr>
        <p:xfrm>
          <a:off x="4249974" y="2124713"/>
          <a:ext cx="7463954" cy="316715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16594">
                  <a:extLst>
                    <a:ext uri="{9D8B030D-6E8A-4147-A177-3AD203B41FA5}">
                      <a16:colId xmlns:a16="http://schemas.microsoft.com/office/drawing/2014/main" xmlns="" val="2470383026"/>
                    </a:ext>
                  </a:extLst>
                </a:gridCol>
                <a:gridCol w="5547360">
                  <a:extLst>
                    <a:ext uri="{9D8B030D-6E8A-4147-A177-3AD203B41FA5}">
                      <a16:colId xmlns:a16="http://schemas.microsoft.com/office/drawing/2014/main" xmlns="" val="4217588695"/>
                    </a:ext>
                  </a:extLst>
                </a:gridCol>
              </a:tblGrid>
              <a:tr h="791788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0" dirty="0"/>
                        <a:t>WEBINAR TITLE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b="0" dirty="0">
                          <a:latin typeface="Gill Sans MT" panose="020B0502020104020203" pitchFamily="34" charset="77"/>
                        </a:rPr>
                        <a:t>Learning Management Systems &amp; Personal Development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28234014"/>
                  </a:ext>
                </a:extLst>
              </a:tr>
              <a:tr h="791788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</a:rPr>
                        <a:t>PRESENTER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296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</a:rPr>
                        <a:t>Patrick Matthews (Technical Training Manager)</a:t>
                      </a:r>
                    </a:p>
                  </a:txBody>
                  <a:tcPr anchor="ctr">
                    <a:solidFill>
                      <a:srgbClr val="929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2798589"/>
                  </a:ext>
                </a:extLst>
              </a:tr>
              <a:tr h="791788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/>
                        <a:t>ORGANISATION</a:t>
                      </a:r>
                    </a:p>
                  </a:txBody>
                  <a:tcPr anchor="ctr">
                    <a:solidFill>
                      <a:srgbClr val="C3C0B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dirty="0">
                          <a:latin typeface="Gill Sans MT" panose="020B0502020104020203" pitchFamily="34" charset="77"/>
                        </a:rPr>
                        <a:t>Ardmac Ltd</a:t>
                      </a:r>
                    </a:p>
                  </a:txBody>
                  <a:tcPr anchor="ctr">
                    <a:solidFill>
                      <a:srgbClr val="C3C0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04418014"/>
                  </a:ext>
                </a:extLst>
              </a:tr>
              <a:tr h="791788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DATE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</a:rPr>
                        <a:t>27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</a:rPr>
                        <a:t>th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</a:rPr>
                        <a:t> July 2023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026916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5145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08757B-6FD4-0178-284C-380D545E3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Activities Overview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481A3CC2-E933-D232-3273-FD375F3C87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14939443"/>
              </p:ext>
            </p:extLst>
          </p:nvPr>
        </p:nvGraphicFramePr>
        <p:xfrm>
          <a:off x="180974" y="976314"/>
          <a:ext cx="12011026" cy="766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xmlns="" id="{4624E8AB-77A4-4324-82A3-1D4141C442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28524599"/>
              </p:ext>
            </p:extLst>
          </p:nvPr>
        </p:nvGraphicFramePr>
        <p:xfrm>
          <a:off x="180974" y="1934462"/>
          <a:ext cx="12011025" cy="4113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DFFBFBA-3213-1366-EC65-B96B13261D80}"/>
              </a:ext>
            </a:extLst>
          </p:cNvPr>
          <p:cNvSpPr txBox="1"/>
          <p:nvPr/>
        </p:nvSpPr>
        <p:spPr>
          <a:xfrm>
            <a:off x="381000" y="1850002"/>
            <a:ext cx="3105150" cy="2778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E" dirty="0"/>
              <a:t>Training is booked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E" dirty="0"/>
              <a:t>Training is completed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E" dirty="0"/>
              <a:t>Certificate is received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E" dirty="0"/>
              <a:t>Person is deemed competent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16ACDFF-1327-4F78-1A6A-86165C484146}"/>
              </a:ext>
            </a:extLst>
          </p:cNvPr>
          <p:cNvSpPr txBox="1"/>
          <p:nvPr/>
        </p:nvSpPr>
        <p:spPr>
          <a:xfrm>
            <a:off x="4667250" y="1850002"/>
            <a:ext cx="3105150" cy="2778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E" dirty="0"/>
              <a:t>Booking of Training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E" dirty="0"/>
              <a:t>PO Process (Payment)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E" dirty="0"/>
              <a:t>Recording of Training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E" dirty="0"/>
              <a:t>Record of certification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E" dirty="0"/>
              <a:t>Tracking of Training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B488373-6CE4-9231-CDB9-112F3C640898}"/>
              </a:ext>
            </a:extLst>
          </p:cNvPr>
          <p:cNvSpPr txBox="1"/>
          <p:nvPr/>
        </p:nvSpPr>
        <p:spPr>
          <a:xfrm>
            <a:off x="8458200" y="2006259"/>
            <a:ext cx="355282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Excess Transport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dirty="0"/>
              <a:t>Training records being managed by multiple depts.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Over Processing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dirty="0"/>
              <a:t>Training records being processed and stored in multiple locations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dirty="0"/>
              <a:t>Multiple Reports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Motion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dirty="0"/>
              <a:t>Time spent looking for training records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Waiting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dirty="0"/>
              <a:t>Certs to be passed between depts.</a:t>
            </a:r>
          </a:p>
        </p:txBody>
      </p:sp>
    </p:spTree>
    <p:extLst>
      <p:ext uri="{BB962C8B-B14F-4D97-AF65-F5344CB8AC3E}">
        <p14:creationId xmlns:p14="http://schemas.microsoft.com/office/powerpoint/2010/main" xmlns="" val="4165147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D5AE8B-2518-EF53-F253-3D0AD5C45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What we needed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66DF60F-7716-9C6C-4B03-7C0D969F6F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143000" lvl="1" indent="-457200">
              <a:lnSpc>
                <a:spcPct val="150000"/>
              </a:lnSpc>
            </a:pPr>
            <a:r>
              <a:rPr lang="en-IE" dirty="0"/>
              <a:t>A learning Management system that is fit for purpose.</a:t>
            </a:r>
          </a:p>
          <a:p>
            <a:pPr marL="1143000" lvl="1" indent="-457200">
              <a:lnSpc>
                <a:spcPct val="150000"/>
              </a:lnSpc>
            </a:pPr>
            <a:r>
              <a:rPr lang="en-IE" dirty="0"/>
              <a:t>A single source of truth.</a:t>
            </a:r>
          </a:p>
          <a:p>
            <a:pPr marL="1143000" lvl="1" indent="-457200">
              <a:lnSpc>
                <a:spcPct val="150000"/>
              </a:lnSpc>
            </a:pPr>
            <a:r>
              <a:rPr lang="en-IE" dirty="0"/>
              <a:t>User Friendly with Engaging Learning content across the group.</a:t>
            </a:r>
          </a:p>
          <a:p>
            <a:pPr marL="1143000" lvl="1" indent="-457200">
              <a:lnSpc>
                <a:spcPct val="150000"/>
              </a:lnSpc>
            </a:pPr>
            <a:r>
              <a:rPr lang="en-IE" dirty="0"/>
              <a:t>Training Dashboard’s. </a:t>
            </a:r>
          </a:p>
          <a:p>
            <a:pPr marL="1143000" lvl="1" indent="-457200">
              <a:lnSpc>
                <a:spcPct val="150000"/>
              </a:lnSpc>
            </a:pPr>
            <a:r>
              <a:rPr lang="en-IE" dirty="0"/>
              <a:t>Reports – Custom &amp; build your own.</a:t>
            </a:r>
          </a:p>
          <a:p>
            <a:pPr marL="1143000" lvl="1" indent="-457200">
              <a:lnSpc>
                <a:spcPct val="150000"/>
              </a:lnSpc>
            </a:pPr>
            <a:r>
              <a:rPr lang="en-IE" dirty="0"/>
              <a:t>Compliance (Training completed &amp; not completed).</a:t>
            </a:r>
          </a:p>
          <a:p>
            <a:pPr marL="1143000" lvl="1" indent="-457200">
              <a:lnSpc>
                <a:spcPct val="150000"/>
              </a:lnSpc>
            </a:pPr>
            <a:r>
              <a:rPr lang="en-IE" dirty="0"/>
              <a:t>Connects seamlessly with our HR Information System.</a:t>
            </a:r>
          </a:p>
          <a:p>
            <a:pPr marL="1143000" lvl="1" indent="-457200">
              <a:lnSpc>
                <a:spcPct val="150000"/>
              </a:lnSpc>
            </a:pPr>
            <a:r>
              <a:rPr lang="en-IE" sz="3200" b="1" dirty="0"/>
              <a:t>An efficient system that freed up people's time.</a:t>
            </a:r>
          </a:p>
          <a:p>
            <a:pPr marL="1600200" lvl="2" indent="-457200">
              <a:lnSpc>
                <a:spcPct val="150000"/>
              </a:lnSpc>
            </a:pPr>
            <a:r>
              <a:rPr lang="en-IE" sz="2800" b="1" dirty="0"/>
              <a:t>4 of the 8 wastes removed</a:t>
            </a:r>
          </a:p>
          <a:p>
            <a:endParaRPr lang="en-I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17C6EF3-6F0B-98AE-E47C-D3109D8D1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6711" y="975753"/>
            <a:ext cx="2427696" cy="200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510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10C425-C29D-9BE8-0EAE-D49799372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Benefits of an LMS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C24219E-F844-CE15-5C05-C15CED741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1" y="1109103"/>
            <a:ext cx="8763000" cy="5154114"/>
          </a:xfrm>
        </p:spPr>
        <p:txBody>
          <a:bodyPr>
            <a:normAutofit fontScale="85000" lnSpcReduction="20000"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Single source of truth</a:t>
            </a:r>
          </a:p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All training records in one location</a:t>
            </a:r>
          </a:p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Admin</a:t>
            </a:r>
            <a:r>
              <a:rPr lang="en-IE" sz="1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istration</a:t>
            </a:r>
            <a:r>
              <a:rPr lang="en-IE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time cut by up to 30%</a:t>
            </a:r>
          </a:p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Efficient process in place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IE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IE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Easy to use</a:t>
            </a:r>
          </a:p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User friendly and easy to navigate around the system</a:t>
            </a:r>
          </a:p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E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 effective</a:t>
            </a:r>
            <a:endParaRPr kumimoji="0" lang="en-IE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Flexible</a:t>
            </a:r>
          </a:p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 LMS grows and shrinks on demand according to your needs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Customizable</a:t>
            </a:r>
          </a:p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Use your own custom branding</a:t>
            </a:r>
          </a:p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Mobile-ready</a:t>
            </a:r>
          </a:p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Mobile apps available on both iOS &amp; Android, </a:t>
            </a:r>
          </a:p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Same learning experience whether using their laptops or phones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No maintenance</a:t>
            </a:r>
          </a:p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E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kumimoji="0" lang="en-I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ree</a:t>
            </a: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you from installation, setup, and maintenance (efficiency).</a:t>
            </a:r>
          </a:p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en-I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CC34111-CFE1-5C5D-DD17-27C55DF9AB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747" y="1165065"/>
            <a:ext cx="709373" cy="6435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4DCC417-E714-5B70-E3EC-37734ADE3F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908" y="2990957"/>
            <a:ext cx="554356" cy="6027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7EA9963-A4A0-2338-CE64-1F63796785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800" y="3769106"/>
            <a:ext cx="612860" cy="6435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734927E-B995-3CE9-EBDF-DD67518E3D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800" y="4587963"/>
            <a:ext cx="630503" cy="6435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2401FBB-5F21-6F9A-66B1-CADDE3EC0D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368" y="5427145"/>
            <a:ext cx="727439" cy="6435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3642D0B-2563-3855-B865-6DAC7A7A17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004" y="2092659"/>
            <a:ext cx="822452" cy="6755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7FF81B1-47F1-A33D-8767-A22D6456D2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88738" y="1067472"/>
            <a:ext cx="2432515" cy="200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4872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1DDE14-088C-B2CB-ADC1-EAB079770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Section 2: Personal Development</a:t>
            </a:r>
          </a:p>
        </p:txBody>
      </p:sp>
      <p:pic>
        <p:nvPicPr>
          <p:cNvPr id="3074" name="Picture 2" descr="The benefits of investing in personal development - Discovery">
            <a:extLst>
              <a:ext uri="{FF2B5EF4-FFF2-40B4-BE49-F238E27FC236}">
                <a16:creationId xmlns:a16="http://schemas.microsoft.com/office/drawing/2014/main" xmlns="" id="{0D76F471-3F82-58D4-3828-3496D86002F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39385" y="1943100"/>
            <a:ext cx="6513230" cy="3028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9928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C096F0-85FC-B267-CC8B-7904CD5BA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Personal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7DA047C-D538-5DA5-80A0-86F19FABB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446" y="975753"/>
            <a:ext cx="10877107" cy="5154114"/>
          </a:xfr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E" sz="2800" b="1" i="0" u="none" strike="noStrike" kern="1200" cap="none" spc="0" normalizeH="0" baseline="0" noProof="0" dirty="0">
                <a:ln>
                  <a:noFill/>
                </a:ln>
                <a:solidFill>
                  <a:srgbClr val="555658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Definition:</a:t>
            </a:r>
          </a:p>
          <a:p>
            <a:pPr algn="ctr">
              <a:spcAft>
                <a:spcPts val="600"/>
              </a:spcAft>
              <a:defRPr/>
            </a:pPr>
            <a:endParaRPr lang="en-IE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>
              <a:spcAft>
                <a:spcPts val="600"/>
              </a:spcAft>
              <a:defRPr/>
            </a:pPr>
            <a:endParaRPr lang="en-IE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>
              <a:spcAft>
                <a:spcPts val="600"/>
              </a:spcAft>
              <a:defRPr/>
            </a:pPr>
            <a:r>
              <a:rPr lang="en-IE" dirty="0">
                <a:solidFill>
                  <a:srgbClr val="000000"/>
                </a:solidFill>
                <a:latin typeface="Calibri" panose="020F0502020204030204" pitchFamily="34" charset="0"/>
              </a:rPr>
              <a:t>Personal development or self-improvement consists of </a:t>
            </a:r>
            <a:r>
              <a:rPr lang="en-IE" b="1" i="1" dirty="0">
                <a:solidFill>
                  <a:srgbClr val="000000"/>
                </a:solidFill>
                <a:latin typeface="Calibri" panose="020F0502020204030204" pitchFamily="34" charset="0"/>
              </a:rPr>
              <a:t>activities</a:t>
            </a:r>
            <a:r>
              <a:rPr lang="en-IE" dirty="0">
                <a:solidFill>
                  <a:srgbClr val="000000"/>
                </a:solidFill>
                <a:latin typeface="Calibri" panose="020F0502020204030204" pitchFamily="34" charset="0"/>
              </a:rPr>
              <a:t> that develop a </a:t>
            </a:r>
            <a:r>
              <a:rPr lang="en-IE" b="1" i="1" dirty="0">
                <a:solidFill>
                  <a:srgbClr val="000000"/>
                </a:solidFill>
                <a:latin typeface="Calibri" panose="020F0502020204030204" pitchFamily="34" charset="0"/>
              </a:rPr>
              <a:t>person's capabilities </a:t>
            </a:r>
            <a:r>
              <a:rPr lang="en-IE" dirty="0">
                <a:solidFill>
                  <a:srgbClr val="000000"/>
                </a:solidFill>
                <a:latin typeface="Calibri" panose="020F0502020204030204" pitchFamily="34" charset="0"/>
              </a:rPr>
              <a:t>and </a:t>
            </a:r>
            <a:r>
              <a:rPr lang="en-IE" b="1" i="1" dirty="0">
                <a:solidFill>
                  <a:srgbClr val="000000"/>
                </a:solidFill>
                <a:latin typeface="Calibri" panose="020F0502020204030204" pitchFamily="34" charset="0"/>
              </a:rPr>
              <a:t>potential</a:t>
            </a:r>
            <a:r>
              <a:rPr lang="en-IE" dirty="0">
                <a:solidFill>
                  <a:srgbClr val="000000"/>
                </a:solidFill>
                <a:latin typeface="Calibri" panose="020F0502020204030204" pitchFamily="34" charset="0"/>
              </a:rPr>
              <a:t>, build </a:t>
            </a:r>
            <a:r>
              <a:rPr lang="en-IE" b="1" i="1" dirty="0">
                <a:solidFill>
                  <a:srgbClr val="000000"/>
                </a:solidFill>
                <a:latin typeface="Calibri" panose="020F0502020204030204" pitchFamily="34" charset="0"/>
              </a:rPr>
              <a:t>human capital</a:t>
            </a:r>
            <a:r>
              <a:rPr lang="en-IE" dirty="0">
                <a:solidFill>
                  <a:srgbClr val="000000"/>
                </a:solidFill>
                <a:latin typeface="Calibri" panose="020F0502020204030204" pitchFamily="34" charset="0"/>
              </a:rPr>
              <a:t>, facilitate </a:t>
            </a:r>
            <a:r>
              <a:rPr lang="en-IE" b="1" i="1" dirty="0">
                <a:solidFill>
                  <a:srgbClr val="000000"/>
                </a:solidFill>
                <a:latin typeface="Calibri" panose="020F0502020204030204" pitchFamily="34" charset="0"/>
              </a:rPr>
              <a:t>employability</a:t>
            </a:r>
            <a:r>
              <a:rPr lang="en-IE" dirty="0">
                <a:solidFill>
                  <a:srgbClr val="000000"/>
                </a:solidFill>
                <a:latin typeface="Calibri" panose="020F0502020204030204" pitchFamily="34" charset="0"/>
              </a:rPr>
              <a:t>, and </a:t>
            </a:r>
            <a:r>
              <a:rPr lang="en-IE" b="1" i="1" dirty="0">
                <a:solidFill>
                  <a:srgbClr val="000000"/>
                </a:solidFill>
                <a:latin typeface="Calibri" panose="020F0502020204030204" pitchFamily="34" charset="0"/>
              </a:rPr>
              <a:t>enhance quality of life.</a:t>
            </a:r>
          </a:p>
          <a:p>
            <a:pPr algn="ctr">
              <a:spcAft>
                <a:spcPts val="600"/>
              </a:spcAft>
              <a:defRPr/>
            </a:pPr>
            <a:endParaRPr lang="en-IE" b="1" i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>
              <a:spcAft>
                <a:spcPts val="600"/>
              </a:spcAft>
              <a:defRPr/>
            </a:pPr>
            <a:r>
              <a:rPr lang="en-IE" dirty="0">
                <a:solidFill>
                  <a:srgbClr val="000000"/>
                </a:solidFill>
                <a:latin typeface="Calibri" panose="020F0502020204030204" pitchFamily="34" charset="0"/>
              </a:rPr>
              <a:t>A professional development plan, is a document </a:t>
            </a:r>
            <a:r>
              <a:rPr lang="en-IE" b="1" i="1" dirty="0">
                <a:solidFill>
                  <a:srgbClr val="000000"/>
                </a:solidFill>
                <a:latin typeface="Calibri" panose="020F0502020204030204" pitchFamily="34" charset="0"/>
              </a:rPr>
              <a:t>outlining your career goals </a:t>
            </a:r>
            <a:r>
              <a:rPr lang="en-IE" dirty="0">
                <a:solidFill>
                  <a:srgbClr val="000000"/>
                </a:solidFill>
                <a:latin typeface="Calibri" panose="020F0502020204030204" pitchFamily="34" charset="0"/>
              </a:rPr>
              <a:t>and</a:t>
            </a:r>
            <a:r>
              <a:rPr lang="en-IE" b="1" i="1" dirty="0">
                <a:solidFill>
                  <a:srgbClr val="000000"/>
                </a:solidFill>
                <a:latin typeface="Calibri" panose="020F0502020204030204" pitchFamily="34" charset="0"/>
              </a:rPr>
              <a:t> the path you can take to reach them</a:t>
            </a:r>
          </a:p>
        </p:txBody>
      </p:sp>
    </p:spTree>
    <p:extLst>
      <p:ext uri="{BB962C8B-B14F-4D97-AF65-F5344CB8AC3E}">
        <p14:creationId xmlns:p14="http://schemas.microsoft.com/office/powerpoint/2010/main" xmlns="" val="2325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C096F0-85FC-B267-CC8B-7904CD5BA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Career Pathing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7DA047C-D538-5DA5-80A0-86F19FABB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175" y="975753"/>
            <a:ext cx="11039475" cy="5154114"/>
          </a:xfrm>
        </p:spPr>
        <p:txBody>
          <a:bodyPr>
            <a:normAutofit fontScale="85000" lnSpcReduction="20000"/>
          </a:bodyPr>
          <a:lstStyle/>
          <a:p>
            <a:r>
              <a:rPr lang="en-IE" b="1" dirty="0"/>
              <a:t>What is a Career Path?</a:t>
            </a:r>
          </a:p>
          <a:p>
            <a:endParaRPr lang="en-IE" dirty="0"/>
          </a:p>
          <a:p>
            <a:r>
              <a:rPr lang="en-IE" b="1" i="1" dirty="0"/>
              <a:t>A career path is: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dirty="0"/>
              <a:t>A list of steps to take in your professional life.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dirty="0"/>
              <a:t>A clear route for progression (more advanced/senior roles at work).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dirty="0"/>
              <a:t>A series of jobs and experiences that help employees reach their ultimate career objectives and future goals.</a:t>
            </a:r>
          </a:p>
          <a:p>
            <a:endParaRPr lang="en-IE" dirty="0"/>
          </a:p>
          <a:p>
            <a:r>
              <a:rPr lang="en-IE" b="1" dirty="0"/>
              <a:t>Benefits: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dirty="0"/>
              <a:t>Employees are more engaged in their job.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dirty="0"/>
              <a:t>Role &amp; Goal Clarity.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dirty="0"/>
              <a:t>Build long-term relationship with the company (retention).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dirty="0"/>
              <a:t>Improves employee morale.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dirty="0"/>
              <a:t>Succession Planning.</a:t>
            </a:r>
          </a:p>
        </p:txBody>
      </p:sp>
    </p:spTree>
    <p:extLst>
      <p:ext uri="{BB962C8B-B14F-4D97-AF65-F5344CB8AC3E}">
        <p14:creationId xmlns:p14="http://schemas.microsoft.com/office/powerpoint/2010/main" xmlns="" val="28961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C096F0-85FC-B267-CC8B-7904CD5BA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Types of Career Path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7DA047C-D538-5DA5-80A0-86F19FABB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412" y="975753"/>
            <a:ext cx="11687175" cy="5154114"/>
          </a:xfrm>
        </p:spPr>
        <p:txBody>
          <a:bodyPr>
            <a:normAutofit fontScale="77500" lnSpcReduction="20000"/>
          </a:bodyPr>
          <a:lstStyle/>
          <a:p>
            <a:r>
              <a:rPr lang="en-IE" b="1" dirty="0"/>
              <a:t>What Are the Different Types of Career Paths?</a:t>
            </a:r>
          </a:p>
          <a:p>
            <a:endParaRPr lang="en-I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dirty="0"/>
              <a:t>Career paths can be vertical or horizontal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dirty="0"/>
              <a:t>This is dependent on a number of variables,</a:t>
            </a:r>
          </a:p>
          <a:p>
            <a:pPr marL="1143000" lvl="1" indent="-457200"/>
            <a:r>
              <a:rPr lang="en-IE" dirty="0"/>
              <a:t>Opportunities within the business.</a:t>
            </a:r>
          </a:p>
          <a:p>
            <a:pPr marL="1143000" lvl="1" indent="-457200"/>
            <a:r>
              <a:rPr lang="en-IE" dirty="0"/>
              <a:t>Employees preferences.</a:t>
            </a:r>
          </a:p>
          <a:p>
            <a:pPr marL="1143000" lvl="1" indent="-457200"/>
            <a:r>
              <a:rPr lang="en-IE" dirty="0"/>
              <a:t>Employees future aspirations.</a:t>
            </a:r>
          </a:p>
          <a:p>
            <a:endParaRPr lang="en-IE" dirty="0"/>
          </a:p>
          <a:p>
            <a:r>
              <a:rPr lang="en-IE" dirty="0"/>
              <a:t>People view career paths as always being Linear</a:t>
            </a:r>
          </a:p>
          <a:p>
            <a:r>
              <a:rPr lang="en-IE" b="1" dirty="0"/>
              <a:t>This is not always the case!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dirty="0"/>
              <a:t>Vertical career paths </a:t>
            </a:r>
          </a:p>
          <a:p>
            <a:pPr marL="1143000" lvl="1" indent="-457200"/>
            <a:r>
              <a:rPr lang="en-IE" dirty="0"/>
              <a:t>Advancement to higher-level positions or movement to a lower-level position.</a:t>
            </a:r>
          </a:p>
          <a:p>
            <a:pPr marL="1143000" lvl="1" indent="-457200"/>
            <a:r>
              <a:rPr lang="en-IE" dirty="0"/>
              <a:t>Dependent on the individual (desire for increased or decreased job responsibility).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dirty="0"/>
              <a:t>Horizontal career paths </a:t>
            </a:r>
          </a:p>
          <a:p>
            <a:pPr marL="1143000" lvl="1" indent="-457200"/>
            <a:r>
              <a:rPr lang="en-IE" dirty="0"/>
              <a:t>Include lateral movement either within a particular function or cross functional. </a:t>
            </a:r>
          </a:p>
          <a:p>
            <a:pPr marL="1143000" lvl="1" indent="-457200"/>
            <a:r>
              <a:rPr lang="en-IE" dirty="0"/>
              <a:t>Allows the individual to learn new skills or get exposure to different projects and scenarios.</a:t>
            </a:r>
          </a:p>
        </p:txBody>
      </p:sp>
    </p:spTree>
    <p:extLst>
      <p:ext uri="{BB962C8B-B14F-4D97-AF65-F5344CB8AC3E}">
        <p14:creationId xmlns:p14="http://schemas.microsoft.com/office/powerpoint/2010/main" xmlns="" val="321179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C096F0-85FC-B267-CC8B-7904CD5BA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Examples of Career Paths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7DA047C-D538-5DA5-80A0-86F19FABB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1" y="973098"/>
            <a:ext cx="11658600" cy="5154114"/>
          </a:xfrm>
        </p:spPr>
        <p:txBody>
          <a:bodyPr>
            <a:normAutofit lnSpcReduction="10000"/>
          </a:bodyPr>
          <a:lstStyle/>
          <a:p>
            <a:r>
              <a:rPr lang="en-IE" sz="2000" b="1" i="1" dirty="0"/>
              <a:t>Vertical Construction Career Paths:</a:t>
            </a:r>
          </a:p>
          <a:p>
            <a:endParaRPr lang="en-IE" sz="2000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IE" sz="2000" dirty="0"/>
              <a:t>GO/Trade </a:t>
            </a:r>
            <a:r>
              <a:rPr lang="en-IE" sz="2000" b="1" dirty="0">
                <a:solidFill>
                  <a:srgbClr val="00B0F0"/>
                </a:solidFill>
              </a:rPr>
              <a:t>↗</a:t>
            </a:r>
            <a:r>
              <a:rPr lang="en-IE" sz="2000" dirty="0"/>
              <a:t> Supervisor </a:t>
            </a:r>
            <a:r>
              <a:rPr lang="en-IE" sz="2000" b="1" dirty="0">
                <a:solidFill>
                  <a:srgbClr val="00B0F0"/>
                </a:solidFill>
              </a:rPr>
              <a:t>↗</a:t>
            </a:r>
            <a:r>
              <a:rPr lang="en-IE" sz="2000" dirty="0"/>
              <a:t> Foreman </a:t>
            </a:r>
            <a:r>
              <a:rPr lang="en-IE" sz="2000" b="1" dirty="0">
                <a:solidFill>
                  <a:srgbClr val="00B0F0"/>
                </a:solidFill>
              </a:rPr>
              <a:t>↗</a:t>
            </a:r>
            <a:r>
              <a:rPr lang="en-IE" sz="2000" dirty="0"/>
              <a:t> Site Manager </a:t>
            </a:r>
            <a:r>
              <a:rPr lang="en-IE" sz="2000" b="1" dirty="0">
                <a:solidFill>
                  <a:srgbClr val="00B0F0"/>
                </a:solidFill>
              </a:rPr>
              <a:t>↗</a:t>
            </a:r>
            <a:r>
              <a:rPr lang="en-IE" sz="2000" dirty="0"/>
              <a:t> Project Manager </a:t>
            </a:r>
            <a:r>
              <a:rPr lang="en-IE" sz="2000" b="1" dirty="0">
                <a:solidFill>
                  <a:srgbClr val="00B0F0"/>
                </a:solidFill>
              </a:rPr>
              <a:t>↗</a:t>
            </a:r>
            <a:r>
              <a:rPr lang="en-IE" sz="2000" dirty="0"/>
              <a:t> Contracts Manager.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IE" sz="2000" dirty="0"/>
              <a:t>Graduate Quantity Surveyor </a:t>
            </a:r>
            <a:r>
              <a:rPr lang="en-IE" sz="2000" b="1" dirty="0">
                <a:solidFill>
                  <a:srgbClr val="00B0F0"/>
                </a:solidFill>
              </a:rPr>
              <a:t>↗</a:t>
            </a:r>
            <a:r>
              <a:rPr lang="en-IE" sz="2000" dirty="0"/>
              <a:t> Junior Quantity Surveyor </a:t>
            </a:r>
            <a:r>
              <a:rPr lang="en-IE" sz="2000" b="1" dirty="0">
                <a:solidFill>
                  <a:srgbClr val="00B0F0"/>
                </a:solidFill>
              </a:rPr>
              <a:t>↗</a:t>
            </a:r>
            <a:r>
              <a:rPr lang="en-IE" sz="2000" dirty="0"/>
              <a:t> Project Quantity Surveyor </a:t>
            </a:r>
            <a:r>
              <a:rPr lang="en-IE" sz="2000" b="1" dirty="0">
                <a:solidFill>
                  <a:srgbClr val="00B0F0"/>
                </a:solidFill>
              </a:rPr>
              <a:t>↗</a:t>
            </a:r>
            <a:r>
              <a:rPr lang="en-IE" sz="2000" dirty="0"/>
              <a:t> Senior Quantity Surveyor </a:t>
            </a:r>
            <a:r>
              <a:rPr lang="en-IE" sz="2000" b="1" dirty="0">
                <a:solidFill>
                  <a:srgbClr val="00B0F0"/>
                </a:solidFill>
              </a:rPr>
              <a:t>↗</a:t>
            </a:r>
            <a:r>
              <a:rPr lang="en-IE" sz="2000" dirty="0"/>
              <a:t> Managing Surveyor</a:t>
            </a:r>
            <a:r>
              <a:rPr lang="en-IE" sz="2000" dirty="0">
                <a:solidFill>
                  <a:srgbClr val="00B0F0"/>
                </a:solidFill>
              </a:rPr>
              <a:t> </a:t>
            </a:r>
            <a:r>
              <a:rPr lang="en-IE" sz="2000" b="1" dirty="0">
                <a:solidFill>
                  <a:srgbClr val="00B0F0"/>
                </a:solidFill>
              </a:rPr>
              <a:t>↗</a:t>
            </a:r>
            <a:r>
              <a:rPr lang="en-IE" sz="2000" dirty="0">
                <a:solidFill>
                  <a:srgbClr val="00B0F0"/>
                </a:solidFill>
              </a:rPr>
              <a:t> </a:t>
            </a:r>
            <a:r>
              <a:rPr lang="en-IE" sz="2000" dirty="0"/>
              <a:t>Commercial Manager.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IE" sz="2000" dirty="0"/>
              <a:t>Human Resource Admin </a:t>
            </a:r>
            <a:r>
              <a:rPr lang="en-IE" sz="2000" b="1" dirty="0">
                <a:solidFill>
                  <a:srgbClr val="00B0F0"/>
                </a:solidFill>
              </a:rPr>
              <a:t>↗</a:t>
            </a:r>
            <a:r>
              <a:rPr lang="en-IE" sz="2000" dirty="0"/>
              <a:t> Human Resources Officer/Generalist </a:t>
            </a:r>
            <a:r>
              <a:rPr lang="en-IE" sz="2000" b="1" dirty="0">
                <a:solidFill>
                  <a:srgbClr val="00B0F0"/>
                </a:solidFill>
              </a:rPr>
              <a:t>↗</a:t>
            </a:r>
            <a:r>
              <a:rPr lang="en-IE" sz="2000" dirty="0"/>
              <a:t> Human Resources Business Partner </a:t>
            </a:r>
            <a:r>
              <a:rPr lang="en-IE" sz="2000" b="1" dirty="0">
                <a:solidFill>
                  <a:srgbClr val="00B0F0"/>
                </a:solidFill>
              </a:rPr>
              <a:t>↗</a:t>
            </a:r>
            <a:r>
              <a:rPr lang="en-IE" sz="2000" dirty="0">
                <a:solidFill>
                  <a:srgbClr val="00B0F0"/>
                </a:solidFill>
              </a:rPr>
              <a:t> </a:t>
            </a:r>
            <a:r>
              <a:rPr lang="en-IE" sz="2000" dirty="0"/>
              <a:t>Human Resources Manager </a:t>
            </a:r>
            <a:r>
              <a:rPr lang="en-IE" sz="2000" b="1" dirty="0">
                <a:solidFill>
                  <a:srgbClr val="00B0F0"/>
                </a:solidFill>
              </a:rPr>
              <a:t>↗</a:t>
            </a:r>
            <a:r>
              <a:rPr lang="en-IE" sz="2000" dirty="0"/>
              <a:t> Director of Human Resources.</a:t>
            </a:r>
          </a:p>
          <a:p>
            <a:endParaRPr lang="en-IE" sz="2000" dirty="0"/>
          </a:p>
          <a:p>
            <a:r>
              <a:rPr lang="en-IE" sz="2000" b="1" dirty="0"/>
              <a:t>Horizontal Construction Career Paths:</a:t>
            </a:r>
          </a:p>
          <a:p>
            <a:endParaRPr lang="en-IE" sz="2000" dirty="0"/>
          </a:p>
          <a:p>
            <a:pPr marL="514350" indent="-514350">
              <a:buFont typeface="+mj-lt"/>
              <a:buAutoNum type="arabicPeriod"/>
            </a:pPr>
            <a:r>
              <a:rPr lang="en-IE" sz="2000" dirty="0"/>
              <a:t>Construction Graduate </a:t>
            </a:r>
            <a:r>
              <a:rPr lang="en-IE" sz="2000" b="1" dirty="0">
                <a:solidFill>
                  <a:srgbClr val="00B0F0"/>
                </a:solidFill>
              </a:rPr>
              <a:t>→</a:t>
            </a:r>
            <a:r>
              <a:rPr lang="en-IE" sz="2000" dirty="0"/>
              <a:t> Junior Quantity Surveyor.</a:t>
            </a:r>
          </a:p>
          <a:p>
            <a:pPr marL="514350" indent="-514350">
              <a:buFont typeface="+mj-lt"/>
              <a:buAutoNum type="arabicPeriod"/>
            </a:pPr>
            <a:r>
              <a:rPr lang="en-IE" sz="2000" dirty="0"/>
              <a:t>Finance Assistant </a:t>
            </a:r>
            <a:r>
              <a:rPr lang="en-IE" sz="2000" b="1" dirty="0">
                <a:solidFill>
                  <a:srgbClr val="00B0F0"/>
                </a:solidFill>
              </a:rPr>
              <a:t>→</a:t>
            </a:r>
            <a:r>
              <a:rPr lang="en-IE" sz="2000" dirty="0"/>
              <a:t> Trainee Estimator.</a:t>
            </a:r>
          </a:p>
          <a:p>
            <a:pPr marL="514350" indent="-514350">
              <a:buFont typeface="+mj-lt"/>
              <a:buAutoNum type="arabicPeriod"/>
            </a:pPr>
            <a:r>
              <a:rPr lang="en-IE" sz="2000" dirty="0"/>
              <a:t>Project Engineer </a:t>
            </a:r>
            <a:r>
              <a:rPr lang="en-IE" sz="2000" b="1" dirty="0">
                <a:solidFill>
                  <a:srgbClr val="00B0F0"/>
                </a:solidFill>
              </a:rPr>
              <a:t>→</a:t>
            </a:r>
            <a:r>
              <a:rPr lang="en-IE" sz="2000" dirty="0"/>
              <a:t> Project Management.</a:t>
            </a:r>
          </a:p>
        </p:txBody>
      </p:sp>
    </p:spTree>
    <p:extLst>
      <p:ext uri="{BB962C8B-B14F-4D97-AF65-F5344CB8AC3E}">
        <p14:creationId xmlns:p14="http://schemas.microsoft.com/office/powerpoint/2010/main" xmlns="" val="145137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C096F0-85FC-B267-CC8B-7904CD5BA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Career Path Success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7DA047C-D538-5DA5-80A0-86F19FABB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975753"/>
            <a:ext cx="11494008" cy="5154114"/>
          </a:xfrm>
        </p:spPr>
        <p:txBody>
          <a:bodyPr>
            <a:normAutofit fontScale="92500"/>
          </a:bodyPr>
          <a:lstStyle/>
          <a:p>
            <a:r>
              <a:rPr lang="en-IE" sz="2200" b="1" dirty="0"/>
              <a:t>How Do You Follow a Career Path?</a:t>
            </a:r>
          </a:p>
          <a:p>
            <a:endParaRPr lang="en-IE" sz="2200" b="1" dirty="0"/>
          </a:p>
          <a:p>
            <a:r>
              <a:rPr lang="en-IE" sz="2200" dirty="0"/>
              <a:t>To successfully follow a specific career path, the following considerations and supports must exist:</a:t>
            </a:r>
          </a:p>
          <a:p>
            <a:endParaRPr lang="en-IE" sz="2200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IE" sz="2200" dirty="0"/>
              <a:t>Employee Ownership of the process.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IE" sz="2200" dirty="0"/>
              <a:t>Willingness to continuously learn.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IE" sz="2200" dirty="0"/>
              <a:t>Providing a Mentor &amp; Coach.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IE" sz="2200" dirty="0"/>
              <a:t>Career Counselling.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IE" sz="2200" dirty="0"/>
              <a:t>Flexibility to adjust your goals if career preferences change.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IE" sz="2200" dirty="0"/>
              <a:t>Occasionally take a lateral move to gain more knowledge/skills.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IE" sz="2200" dirty="0"/>
              <a:t>Resilience and perseverance.	</a:t>
            </a:r>
          </a:p>
        </p:txBody>
      </p:sp>
    </p:spTree>
    <p:extLst>
      <p:ext uri="{BB962C8B-B14F-4D97-AF65-F5344CB8AC3E}">
        <p14:creationId xmlns:p14="http://schemas.microsoft.com/office/powerpoint/2010/main" xmlns="" val="153349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102245-F0D4-B926-99C8-565B410EE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Outputs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EA6FD99-8415-7261-C0B4-849D30D2F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975753"/>
            <a:ext cx="10715625" cy="5154114"/>
          </a:xfrm>
        </p:spPr>
        <p:txBody>
          <a:bodyPr>
            <a:normAutofit lnSpcReduction="10000"/>
          </a:bodyPr>
          <a:lstStyle/>
          <a:p>
            <a:r>
              <a:rPr lang="en-IE" b="1" dirty="0"/>
              <a:t>What are our desired outputs?</a:t>
            </a:r>
          </a:p>
          <a:p>
            <a:endParaRPr lang="en-IE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IE" dirty="0"/>
              <a:t>Leadership capability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IE" dirty="0"/>
              <a:t>Workforce performance and capability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IE" dirty="0"/>
              <a:t>Engagement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IE" dirty="0"/>
              <a:t>Productivity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IE" dirty="0"/>
              <a:t>Identification of training/skills gaps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IE" dirty="0"/>
              <a:t>Identification of Future skills needs</a:t>
            </a:r>
          </a:p>
        </p:txBody>
      </p:sp>
    </p:spTree>
    <p:extLst>
      <p:ext uri="{BB962C8B-B14F-4D97-AF65-F5344CB8AC3E}">
        <p14:creationId xmlns:p14="http://schemas.microsoft.com/office/powerpoint/2010/main" xmlns="" val="398018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B8B1B4-E8DE-24CB-C751-28165B670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18C9640-5C0B-9CD0-959E-F28F1166C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6" y="1019174"/>
            <a:ext cx="9372600" cy="5172075"/>
          </a:xfrm>
        </p:spPr>
        <p:txBody>
          <a:bodyPr>
            <a:normAutofit fontScale="55000" lnSpcReduction="20000"/>
          </a:bodyPr>
          <a:lstStyle/>
          <a:p>
            <a:pPr lvl="1" indent="0">
              <a:lnSpc>
                <a:spcPct val="150000"/>
              </a:lnSpc>
              <a:buNone/>
            </a:pPr>
            <a:r>
              <a:rPr lang="en-IE" b="1" dirty="0"/>
              <a:t>Section 1: Learning Management System</a:t>
            </a:r>
          </a:p>
          <a:p>
            <a:pPr marL="1143000" lvl="1" indent="-457200">
              <a:lnSpc>
                <a:spcPct val="150000"/>
              </a:lnSpc>
            </a:pPr>
            <a:r>
              <a:rPr lang="en-IE" dirty="0"/>
              <a:t>The what and why behind what we want to achieve</a:t>
            </a:r>
          </a:p>
          <a:p>
            <a:pPr marL="1143000" lvl="1" indent="-457200">
              <a:lnSpc>
                <a:spcPct val="150000"/>
              </a:lnSpc>
            </a:pPr>
            <a:r>
              <a:rPr lang="en-IE" dirty="0"/>
              <a:t>Maximising Productivity</a:t>
            </a:r>
          </a:p>
          <a:p>
            <a:pPr marL="1143000" lvl="1" indent="-457200">
              <a:lnSpc>
                <a:spcPct val="150000"/>
              </a:lnSpc>
            </a:pPr>
            <a:r>
              <a:rPr lang="en-IE" dirty="0"/>
              <a:t>Learning Management System Definition</a:t>
            </a:r>
          </a:p>
          <a:p>
            <a:pPr marL="1143000" lvl="1" indent="-457200">
              <a:lnSpc>
                <a:spcPct val="150000"/>
              </a:lnSpc>
            </a:pPr>
            <a:r>
              <a:rPr lang="en-IE" dirty="0"/>
              <a:t>The Eight Wastes</a:t>
            </a:r>
          </a:p>
          <a:p>
            <a:pPr marL="1143000" lvl="1" indent="-457200">
              <a:lnSpc>
                <a:spcPct val="150000"/>
              </a:lnSpc>
            </a:pPr>
            <a:r>
              <a:rPr lang="en-IE" dirty="0"/>
              <a:t>Value v’s Non-Value Activities</a:t>
            </a:r>
          </a:p>
          <a:p>
            <a:pPr marL="1143000" lvl="1" indent="-457200">
              <a:lnSpc>
                <a:spcPct val="150000"/>
              </a:lnSpc>
            </a:pPr>
            <a:r>
              <a:rPr lang="en-IE" dirty="0"/>
              <a:t>Activities Overview</a:t>
            </a:r>
          </a:p>
          <a:p>
            <a:pPr marL="1143000" lvl="1" indent="-457200">
              <a:lnSpc>
                <a:spcPct val="150000"/>
              </a:lnSpc>
            </a:pPr>
            <a:r>
              <a:rPr lang="en-IE" dirty="0"/>
              <a:t>What we needed</a:t>
            </a:r>
          </a:p>
          <a:p>
            <a:pPr marL="1143000" lvl="1" indent="-457200">
              <a:lnSpc>
                <a:spcPct val="150000"/>
              </a:lnSpc>
            </a:pPr>
            <a:r>
              <a:rPr lang="en-IE" dirty="0"/>
              <a:t>Benefits of an LMS</a:t>
            </a:r>
          </a:p>
          <a:p>
            <a:pPr lvl="1" indent="0">
              <a:lnSpc>
                <a:spcPct val="150000"/>
              </a:lnSpc>
              <a:buNone/>
            </a:pPr>
            <a:endParaRPr lang="en-IE" dirty="0"/>
          </a:p>
          <a:p>
            <a:pPr lvl="1" indent="0">
              <a:lnSpc>
                <a:spcPct val="150000"/>
              </a:lnSpc>
              <a:buNone/>
            </a:pPr>
            <a:r>
              <a:rPr lang="en-IE" b="1" dirty="0"/>
              <a:t>Section 2: Personal Development</a:t>
            </a:r>
          </a:p>
          <a:p>
            <a:pPr marL="1143000" lvl="1" indent="-457200">
              <a:lnSpc>
                <a:spcPct val="150000"/>
              </a:lnSpc>
            </a:pPr>
            <a:r>
              <a:rPr lang="en-IE" dirty="0"/>
              <a:t>Personal Development Definition</a:t>
            </a:r>
          </a:p>
          <a:p>
            <a:pPr marL="1143000" lvl="1" indent="-457200">
              <a:lnSpc>
                <a:spcPct val="150000"/>
              </a:lnSpc>
            </a:pPr>
            <a:r>
              <a:rPr lang="en-IE" dirty="0"/>
              <a:t>Career pathing</a:t>
            </a:r>
          </a:p>
          <a:p>
            <a:pPr marL="1143000" lvl="1" indent="-457200">
              <a:lnSpc>
                <a:spcPct val="150000"/>
              </a:lnSpc>
            </a:pPr>
            <a:r>
              <a:rPr lang="en-IE" dirty="0"/>
              <a:t>Types of Career Paths (Incl. examples)</a:t>
            </a:r>
          </a:p>
          <a:p>
            <a:pPr marL="1143000" lvl="1" indent="-457200">
              <a:lnSpc>
                <a:spcPct val="150000"/>
              </a:lnSpc>
            </a:pPr>
            <a:r>
              <a:rPr lang="en-IE" dirty="0"/>
              <a:t>Career Path Success</a:t>
            </a:r>
          </a:p>
          <a:p>
            <a:pPr marL="1143000" lvl="1" indent="-457200">
              <a:lnSpc>
                <a:spcPct val="150000"/>
              </a:lnSpc>
            </a:pPr>
            <a:r>
              <a:rPr lang="en-IE" dirty="0"/>
              <a:t>Outputs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79826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5AF8BE-861E-D161-E6BD-70506D32D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What do we get?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6D088BF9-8B82-00A5-DDC1-1C1D3802FB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5071" y="1884143"/>
            <a:ext cx="6805120" cy="340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34102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7">
            <a:extLst>
              <a:ext uri="{FF2B5EF4-FFF2-40B4-BE49-F238E27FC236}">
                <a16:creationId xmlns:a16="http://schemas.microsoft.com/office/drawing/2014/main" xmlns="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42E7C4CB-2FF9-9289-0D33-B3BE39F490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7000"/>
                    </a14:imgEffect>
                  </a14:imgLayer>
                </a14:imgProps>
              </a:ext>
            </a:extLst>
          </a:blip>
          <a:srcRect r="5882" b="-1"/>
          <a:stretch/>
        </p:blipFill>
        <p:spPr>
          <a:xfrm>
            <a:off x="3216166" y="10"/>
            <a:ext cx="8975832" cy="6857990"/>
          </a:xfrm>
          <a:prstGeom prst="rect">
            <a:avLst/>
          </a:prstGeom>
        </p:spPr>
      </p:pic>
      <p:sp>
        <p:nvSpPr>
          <p:cNvPr id="23" name="Rectangle 19">
            <a:extLst>
              <a:ext uri="{FF2B5EF4-FFF2-40B4-BE49-F238E27FC236}">
                <a16:creationId xmlns:a16="http://schemas.microsoft.com/office/drawing/2014/main" xmlns="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C212FB-9B8C-33C0-A8F5-F19BC787D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91" y="1451715"/>
            <a:ext cx="4543097" cy="338409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800" dirty="0">
                <a:solidFill>
                  <a:schemeClr val="tx1"/>
                </a:solidFill>
                <a:latin typeface="Amasis MT Pro Medium" panose="02040604050005020304" pitchFamily="18" charset="0"/>
              </a:rPr>
              <a:t>“An investment in knowledge pays the best interest.”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64F01C4-CBB3-9E81-D87C-F4C8F5D33221}"/>
              </a:ext>
            </a:extLst>
          </p:cNvPr>
          <p:cNvSpPr txBox="1"/>
          <p:nvPr/>
        </p:nvSpPr>
        <p:spPr>
          <a:xfrm>
            <a:off x="1458309" y="4470064"/>
            <a:ext cx="3822189" cy="4666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- Benjamin Franklin</a:t>
            </a:r>
          </a:p>
        </p:txBody>
      </p:sp>
    </p:spTree>
    <p:extLst>
      <p:ext uri="{BB962C8B-B14F-4D97-AF65-F5344CB8AC3E}">
        <p14:creationId xmlns:p14="http://schemas.microsoft.com/office/powerpoint/2010/main" xmlns="" val="7512687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y Questions?">
            <a:extLst>
              <a:ext uri="{FF2B5EF4-FFF2-40B4-BE49-F238E27FC236}">
                <a16:creationId xmlns:a16="http://schemas.microsoft.com/office/drawing/2014/main" xmlns="" id="{8210226F-8266-858B-39A3-F3073126B6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8060" y="1773621"/>
            <a:ext cx="6415879" cy="331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408513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1BEA405A-FA88-E645-BF6C-ADA3339271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6200" y="-1835293"/>
            <a:ext cx="12395200" cy="8769493"/>
          </a:xfrm>
        </p:spPr>
      </p:pic>
    </p:spTree>
    <p:extLst>
      <p:ext uri="{BB962C8B-B14F-4D97-AF65-F5344CB8AC3E}">
        <p14:creationId xmlns:p14="http://schemas.microsoft.com/office/powerpoint/2010/main" xmlns="" val="1977079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3E8051-8713-AF1F-913B-E3C63A333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Section 1: Learning Management System</a:t>
            </a:r>
          </a:p>
        </p:txBody>
      </p:sp>
      <p:pic>
        <p:nvPicPr>
          <p:cNvPr id="2050" name="Picture 2" descr="What is a Learning Management System? | by manaable | Medium">
            <a:extLst>
              <a:ext uri="{FF2B5EF4-FFF2-40B4-BE49-F238E27FC236}">
                <a16:creationId xmlns:a16="http://schemas.microsoft.com/office/drawing/2014/main" xmlns="" id="{F75ADFA1-0120-879D-E502-23014F803DF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0575" y="2247900"/>
            <a:ext cx="7503242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61840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96E569-AD34-6AF0-74C1-ED223E060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What are we trying to achieve?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53E897E-8789-ACE9-05E9-826DAAA0FA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9D83D014-F521-3342-4868-5FA057196C4A}"/>
              </a:ext>
            </a:extLst>
          </p:cNvPr>
          <p:cNvSpPr/>
          <p:nvPr/>
        </p:nvSpPr>
        <p:spPr>
          <a:xfrm>
            <a:off x="5789124" y="3029721"/>
            <a:ext cx="1597602" cy="1511575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>
            <a:outerShdw blurRad="762000" dist="254000" dir="5400000" algn="ctr" rotWithShape="0">
              <a:prstClr val="black">
                <a:alpha val="30000"/>
              </a:prstClr>
            </a:outerShdw>
          </a:effectLst>
        </p:spPr>
        <p:txBody>
          <a:bodyPr rot="0" spcFirstLastPara="0" vertOverflow="overflow" horzOverflow="overflow" vert="horz" wrap="square" lIns="0" tIns="0" rIns="0" bIns="18288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330">
              <a:spcBef>
                <a:spcPts val="1000"/>
              </a:spcBef>
              <a:defRPr/>
            </a:pPr>
            <a:endParaRPr lang="en-US" sz="1400" b="1" kern="0" dirty="0">
              <a:solidFill>
                <a:srgbClr val="FFFFFF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EC8992D6-5A14-E291-4E3C-B6F292316398}"/>
              </a:ext>
            </a:extLst>
          </p:cNvPr>
          <p:cNvSpPr/>
          <p:nvPr/>
        </p:nvSpPr>
        <p:spPr>
          <a:xfrm>
            <a:off x="7857769" y="3019496"/>
            <a:ext cx="1521801" cy="152180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>
            <a:outerShdw blurRad="762000" dist="254000" dir="5400000" algn="ctr" rotWithShape="0">
              <a:prstClr val="black">
                <a:alpha val="30000"/>
              </a:prstClr>
            </a:outerShdw>
          </a:effectLst>
        </p:spPr>
        <p:txBody>
          <a:bodyPr rot="0" spcFirstLastPara="0" vertOverflow="overflow" horzOverflow="overflow" vert="horz" wrap="square" lIns="0" tIns="0" rIns="0" bIns="18288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330">
              <a:spcBef>
                <a:spcPts val="1000"/>
              </a:spcBef>
              <a:defRPr/>
            </a:pPr>
            <a:endParaRPr lang="en-US" sz="1400" b="1" kern="0" dirty="0">
              <a:solidFill>
                <a:srgbClr val="FFFFFF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1371779F-371E-7115-0676-6DB1EBF4ED90}"/>
              </a:ext>
            </a:extLst>
          </p:cNvPr>
          <p:cNvSpPr/>
          <p:nvPr/>
        </p:nvSpPr>
        <p:spPr>
          <a:xfrm>
            <a:off x="10012141" y="3001761"/>
            <a:ext cx="1521801" cy="152180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>
            <a:outerShdw blurRad="762000" dist="254000" dir="5400000" algn="ctr" rotWithShape="0">
              <a:prstClr val="black">
                <a:alpha val="30000"/>
              </a:prstClr>
            </a:outerShdw>
          </a:effectLst>
        </p:spPr>
        <p:txBody>
          <a:bodyPr rot="0" spcFirstLastPara="0" vertOverflow="overflow" horzOverflow="overflow" vert="horz" wrap="square" lIns="0" tIns="0" rIns="0" bIns="18288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330">
              <a:spcBef>
                <a:spcPts val="1000"/>
              </a:spcBef>
              <a:defRPr/>
            </a:pPr>
            <a:endParaRPr lang="en-US" sz="1400" b="1" kern="0">
              <a:solidFill>
                <a:srgbClr val="FFFFFF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6D6993EC-FD98-64A1-570A-1D291263A533}"/>
              </a:ext>
            </a:extLst>
          </p:cNvPr>
          <p:cNvSpPr/>
          <p:nvPr/>
        </p:nvSpPr>
        <p:spPr>
          <a:xfrm>
            <a:off x="1924658" y="3029721"/>
            <a:ext cx="1521801" cy="152180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>
            <a:outerShdw blurRad="762000" dist="254000" dir="5400000" algn="ctr" rotWithShape="0">
              <a:prstClr val="black">
                <a:alpha val="30000"/>
              </a:prstClr>
            </a:outerShdw>
          </a:effectLst>
        </p:spPr>
        <p:txBody>
          <a:bodyPr rot="0" spcFirstLastPara="0" vertOverflow="overflow" horzOverflow="overflow" vert="horz" wrap="square" lIns="0" tIns="0" rIns="0" bIns="18288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330">
              <a:spcBef>
                <a:spcPts val="1000"/>
              </a:spcBef>
              <a:defRPr/>
            </a:pPr>
            <a:endParaRPr lang="en-US" sz="1400" b="1" kern="0">
              <a:solidFill>
                <a:srgbClr val="FFFFFF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71FFBF0-0E98-70BB-63AA-F2186DACB801}"/>
              </a:ext>
            </a:extLst>
          </p:cNvPr>
          <p:cNvSpPr txBox="1"/>
          <p:nvPr/>
        </p:nvSpPr>
        <p:spPr>
          <a:xfrm>
            <a:off x="5772458" y="4787343"/>
            <a:ext cx="1521801" cy="527892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/>
          <a:p>
            <a:pPr algn="ctr" defTabSz="914330">
              <a:lnSpc>
                <a:spcPct val="130000"/>
              </a:lnSpc>
              <a:spcBef>
                <a:spcPts val="600"/>
              </a:spcBef>
              <a:defRPr/>
            </a:pPr>
            <a:r>
              <a:rPr lang="en-US" sz="1200" dirty="0">
                <a:solidFill>
                  <a:srgbClr val="222222">
                    <a:alpha val="70000"/>
                  </a:srgbClr>
                </a:solidFill>
                <a:latin typeface="Arial"/>
              </a:rPr>
              <a:t>Attraction and Retention of Talent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F3CFEEB-869B-CFEE-B3C0-3CAFEC2F0D9B}"/>
              </a:ext>
            </a:extLst>
          </p:cNvPr>
          <p:cNvSpPr txBox="1"/>
          <p:nvPr/>
        </p:nvSpPr>
        <p:spPr>
          <a:xfrm>
            <a:off x="3909123" y="4859421"/>
            <a:ext cx="1521800" cy="257369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/>
          <a:p>
            <a:pPr algn="ctr" defTabSz="914330">
              <a:spcBef>
                <a:spcPts val="600"/>
              </a:spcBef>
              <a:defRPr/>
            </a:pPr>
            <a:r>
              <a:rPr lang="en-US" sz="1200" dirty="0">
                <a:solidFill>
                  <a:srgbClr val="222222">
                    <a:alpha val="70000"/>
                  </a:srgbClr>
                </a:solidFill>
                <a:latin typeface="Arial"/>
              </a:rPr>
              <a:t>Engagement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C325CC9-DA6E-F50C-D870-C94880E57E81}"/>
              </a:ext>
            </a:extLst>
          </p:cNvPr>
          <p:cNvSpPr txBox="1"/>
          <p:nvPr/>
        </p:nvSpPr>
        <p:spPr>
          <a:xfrm>
            <a:off x="7857768" y="4796024"/>
            <a:ext cx="1521801" cy="767958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/>
          <a:p>
            <a:pPr algn="ctr" defTabSz="914330">
              <a:lnSpc>
                <a:spcPct val="130000"/>
              </a:lnSpc>
              <a:spcBef>
                <a:spcPts val="600"/>
              </a:spcBef>
              <a:defRPr/>
            </a:pPr>
            <a:r>
              <a:rPr lang="en-US" sz="1200" dirty="0">
                <a:solidFill>
                  <a:srgbClr val="222222">
                    <a:alpha val="70000"/>
                  </a:srgbClr>
                </a:solidFill>
                <a:latin typeface="Arial"/>
              </a:rPr>
              <a:t>Investment in skills and Employee Development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DEF8DAC-929B-ABC8-7FE7-B8930C27B214}"/>
              </a:ext>
            </a:extLst>
          </p:cNvPr>
          <p:cNvSpPr txBox="1"/>
          <p:nvPr/>
        </p:nvSpPr>
        <p:spPr>
          <a:xfrm>
            <a:off x="9971842" y="4802601"/>
            <a:ext cx="1521801" cy="604836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/>
          <a:p>
            <a:pPr algn="ctr" defTabSz="914330">
              <a:lnSpc>
                <a:spcPct val="130000"/>
              </a:lnSpc>
              <a:spcBef>
                <a:spcPts val="600"/>
              </a:spcBef>
              <a:defRPr/>
            </a:pPr>
            <a:r>
              <a:rPr lang="en-US" sz="1200" dirty="0">
                <a:solidFill>
                  <a:srgbClr val="222222">
                    <a:alpha val="70000"/>
                  </a:srgbClr>
                </a:solidFill>
                <a:latin typeface="Arial"/>
              </a:rPr>
              <a:t>Compliance</a:t>
            </a:r>
          </a:p>
          <a:p>
            <a:pPr algn="ctr" defTabSz="914330">
              <a:lnSpc>
                <a:spcPct val="130000"/>
              </a:lnSpc>
              <a:spcBef>
                <a:spcPts val="600"/>
              </a:spcBef>
              <a:defRPr/>
            </a:pPr>
            <a:r>
              <a:rPr lang="en-US" sz="1200" dirty="0">
                <a:solidFill>
                  <a:srgbClr val="222222">
                    <a:alpha val="70000"/>
                  </a:srgbClr>
                </a:solidFill>
                <a:latin typeface="Arial"/>
              </a:rPr>
              <a:t>and Technology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6D4E5F35-27FF-BC9B-CD9B-09C6444064A7}"/>
              </a:ext>
            </a:extLst>
          </p:cNvPr>
          <p:cNvSpPr/>
          <p:nvPr/>
        </p:nvSpPr>
        <p:spPr>
          <a:xfrm>
            <a:off x="3909122" y="3029721"/>
            <a:ext cx="1521801" cy="152180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>
            <a:outerShdw blurRad="762000" dist="254000" dir="5400000" algn="ctr" rotWithShape="0">
              <a:prstClr val="black">
                <a:alpha val="30000"/>
              </a:prstClr>
            </a:outerShdw>
          </a:effectLst>
        </p:spPr>
        <p:txBody>
          <a:bodyPr rot="0" spcFirstLastPara="0" vertOverflow="overflow" horzOverflow="overflow" vert="horz" wrap="square" lIns="0" tIns="0" rIns="0" bIns="18288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330">
              <a:spcBef>
                <a:spcPts val="1000"/>
              </a:spcBef>
              <a:defRPr/>
            </a:pPr>
            <a:endParaRPr lang="en-US" sz="1400" b="1" kern="0">
              <a:solidFill>
                <a:srgbClr val="FFFFFF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pic>
        <p:nvPicPr>
          <p:cNvPr id="13" name="Graphic 12" descr="Angel face outline with solid fill">
            <a:extLst>
              <a:ext uri="{FF2B5EF4-FFF2-40B4-BE49-F238E27FC236}">
                <a16:creationId xmlns:a16="http://schemas.microsoft.com/office/drawing/2014/main" xmlns="" id="{FAAFB0B1-A0FB-9ED1-EFEA-396F69DD65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204710" y="3275590"/>
            <a:ext cx="914400" cy="914400"/>
          </a:xfrm>
          <a:prstGeom prst="rect">
            <a:avLst/>
          </a:prstGeom>
        </p:spPr>
      </p:pic>
      <p:pic>
        <p:nvPicPr>
          <p:cNvPr id="14" name="Graphic 13" descr="Construction worker male with solid fill">
            <a:extLst>
              <a:ext uri="{FF2B5EF4-FFF2-40B4-BE49-F238E27FC236}">
                <a16:creationId xmlns:a16="http://schemas.microsoft.com/office/drawing/2014/main" xmlns="" id="{C6E11C9A-9F1F-EB03-570C-A307803374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130725" y="3309780"/>
            <a:ext cx="914400" cy="914400"/>
          </a:xfrm>
          <a:prstGeom prst="rect">
            <a:avLst/>
          </a:prstGeom>
        </p:spPr>
      </p:pic>
      <p:pic>
        <p:nvPicPr>
          <p:cNvPr id="15" name="Graphic 14" descr="Classroom with solid fill">
            <a:extLst>
              <a:ext uri="{FF2B5EF4-FFF2-40B4-BE49-F238E27FC236}">
                <a16:creationId xmlns:a16="http://schemas.microsoft.com/office/drawing/2014/main" xmlns="" id="{4579B8CE-7B07-5769-E50D-46553192E5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179970" y="3291528"/>
            <a:ext cx="914400" cy="914400"/>
          </a:xfrm>
          <a:prstGeom prst="rect">
            <a:avLst/>
          </a:prstGeom>
        </p:spPr>
      </p:pic>
      <p:pic>
        <p:nvPicPr>
          <p:cNvPr id="16" name="Graphic 15" descr="Badge Tick1 with solid fill">
            <a:extLst>
              <a:ext uri="{FF2B5EF4-FFF2-40B4-BE49-F238E27FC236}">
                <a16:creationId xmlns:a16="http://schemas.microsoft.com/office/drawing/2014/main" xmlns="" id="{4C1A43BA-B53C-485D-EE46-EBCB32CBAB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315841" y="3229544"/>
            <a:ext cx="914400" cy="9144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B4625EFC-E458-F8CB-430D-CB2427A828FE}"/>
              </a:ext>
            </a:extLst>
          </p:cNvPr>
          <p:cNvGrpSpPr/>
          <p:nvPr/>
        </p:nvGrpSpPr>
        <p:grpSpPr>
          <a:xfrm>
            <a:off x="1162229" y="2829607"/>
            <a:ext cx="2125070" cy="1957736"/>
            <a:chOff x="2897382" y="1480630"/>
            <a:chExt cx="1882165" cy="1627958"/>
          </a:xfrm>
        </p:grpSpPr>
        <p:sp>
          <p:nvSpPr>
            <p:cNvPr id="18" name="Hexagon 17">
              <a:extLst>
                <a:ext uri="{FF2B5EF4-FFF2-40B4-BE49-F238E27FC236}">
                  <a16:creationId xmlns:a16="http://schemas.microsoft.com/office/drawing/2014/main" xmlns="" id="{7B0779B5-9476-59EE-88AF-BF4B4C7966B3}"/>
                </a:ext>
              </a:extLst>
            </p:cNvPr>
            <p:cNvSpPr/>
            <p:nvPr/>
          </p:nvSpPr>
          <p:spPr>
            <a:xfrm>
              <a:off x="2897382" y="1480630"/>
              <a:ext cx="1882165" cy="1627958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ln w="12700" cap="flat" cmpd="sng" algn="ctr">
              <a:solidFill>
                <a:srgbClr val="44546A">
                  <a:shade val="80000"/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800" b="0" i="0" u="none" strike="noStrike" kern="0" cap="none" spc="0" normalizeH="0" baseline="0" noProof="0">
                <a:ln>
                  <a:noFill/>
                </a:ln>
                <a:solidFill>
                  <a:srgbClr val="44546A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Hexagon 4">
              <a:extLst>
                <a:ext uri="{FF2B5EF4-FFF2-40B4-BE49-F238E27FC236}">
                  <a16:creationId xmlns:a16="http://schemas.microsoft.com/office/drawing/2014/main" xmlns="" id="{5D497A2A-3817-BABB-F09D-F0B7A8E4BE63}"/>
                </a:ext>
              </a:extLst>
            </p:cNvPr>
            <p:cNvSpPr txBox="1"/>
            <p:nvPr/>
          </p:nvSpPr>
          <p:spPr>
            <a:xfrm>
              <a:off x="3209265" y="1750390"/>
              <a:ext cx="1258399" cy="108843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marL="0" marR="0" lvl="0" indent="0" algn="ctr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How can we manage and motivate a workforce that will execute the business strategy</a:t>
              </a:r>
              <a:r>
                <a:rPr kumimoji="0" lang="en-IE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44546A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70295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156D6D-FE69-657A-43D0-95886C1D9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The Why?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FD1E754D-D5DF-6D95-5A4F-58DDA2F6C2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9596" y="1195388"/>
            <a:ext cx="4410075" cy="4714875"/>
          </a:xfrm>
        </p:spPr>
      </p:pic>
      <p:pic>
        <p:nvPicPr>
          <p:cNvPr id="7" name="Picture 6" descr="A group of clocks with people running&#10;&#10;Description automatically generated">
            <a:extLst>
              <a:ext uri="{FF2B5EF4-FFF2-40B4-BE49-F238E27FC236}">
                <a16:creationId xmlns:a16="http://schemas.microsoft.com/office/drawing/2014/main" xmlns="" id="{097E837E-C361-6101-9D62-D70D7E967E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5336" y="1960179"/>
            <a:ext cx="4327068" cy="293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128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420084-B45A-AAAD-6307-5722B021F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Maximising Productivity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C6710A-366E-9A33-9D94-D2A5E7E4C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975753"/>
            <a:ext cx="11439525" cy="5154114"/>
          </a:xfrm>
        </p:spPr>
        <p:txBody>
          <a:bodyPr/>
          <a:lstStyle/>
          <a:p>
            <a:r>
              <a:rPr lang="en-IE" dirty="0"/>
              <a:t>When we maximise Employee Productivity,</a:t>
            </a:r>
          </a:p>
          <a:p>
            <a:r>
              <a:rPr lang="en-IE" dirty="0"/>
              <a:t>We bring our teams together, meaning……</a:t>
            </a:r>
          </a:p>
          <a:p>
            <a:endParaRPr lang="en-IE" dirty="0"/>
          </a:p>
          <a:p>
            <a:r>
              <a:rPr lang="en-IE" dirty="0"/>
              <a:t>Business Goals</a:t>
            </a:r>
          </a:p>
          <a:p>
            <a:r>
              <a:rPr lang="en-IE" dirty="0"/>
              <a:t>Project Goals</a:t>
            </a:r>
          </a:p>
          <a:p>
            <a:r>
              <a:rPr lang="en-IE" dirty="0"/>
              <a:t>Team Goals</a:t>
            </a:r>
          </a:p>
          <a:p>
            <a:endParaRPr lang="en-IE" dirty="0"/>
          </a:p>
          <a:p>
            <a:pPr algn="ctr"/>
            <a:r>
              <a:rPr lang="en-IE" sz="3600" i="1" dirty="0"/>
              <a:t>Achievement of all goals are easier to achieve when </a:t>
            </a:r>
            <a:r>
              <a:rPr lang="en-IE" sz="3600" b="1" i="1" u="sng" dirty="0"/>
              <a:t>everybody knows what they need to do!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xmlns="" id="{042E1338-E67F-0A12-34F6-D339534F25F0}"/>
              </a:ext>
            </a:extLst>
          </p:cNvPr>
          <p:cNvSpPr/>
          <p:nvPr/>
        </p:nvSpPr>
        <p:spPr>
          <a:xfrm>
            <a:off x="2657475" y="2373122"/>
            <a:ext cx="533400" cy="1609725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FF7D383-6E4E-BE97-0B0B-5B2D0B41ABD6}"/>
              </a:ext>
            </a:extLst>
          </p:cNvPr>
          <p:cNvSpPr txBox="1"/>
          <p:nvPr/>
        </p:nvSpPr>
        <p:spPr>
          <a:xfrm>
            <a:off x="3362325" y="2916375"/>
            <a:ext cx="2649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/>
              <a:t>Are all achieved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8586140-C4C7-9866-5358-E0528A4E2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2512" y="823028"/>
            <a:ext cx="2871787" cy="248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272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612F7F-FC92-0D8B-111A-441C3CE7C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Learning Management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E0BDC89-9CFF-FC32-CB28-E7B0858B8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060" y="1005208"/>
            <a:ext cx="11259879" cy="5154114"/>
          </a:xfrm>
        </p:spPr>
        <p:txBody>
          <a:bodyPr/>
          <a:lstStyle/>
          <a:p>
            <a:r>
              <a:rPr lang="en-IE" b="1" dirty="0"/>
              <a:t>Definition:</a:t>
            </a:r>
          </a:p>
          <a:p>
            <a:endParaRPr lang="en-IE" dirty="0"/>
          </a:p>
          <a:p>
            <a:endParaRPr lang="en-IE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rPr>
              <a:t>A learning management system is a </a:t>
            </a:r>
            <a:r>
              <a:rPr kumimoji="0" lang="en-IE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rPr>
              <a:t>software application </a:t>
            </a:r>
            <a:r>
              <a:rPr kumimoji="0" lang="en-IE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rPr>
              <a:t>for the </a:t>
            </a:r>
            <a:r>
              <a:rPr kumimoji="0" lang="en-IE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rPr>
              <a:t>administration, documentation, tracking, reporting, automation</a:t>
            </a:r>
            <a:r>
              <a:rPr kumimoji="0" lang="en-IE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rPr>
              <a:t>, and delivery of educational courses, training programs, materials or learning and development programs.</a:t>
            </a:r>
            <a:endParaRPr kumimoji="0" lang="en-I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221723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3060DB-0762-DDFF-E875-245730F20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The Eight Wastes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E4D68F-DCDB-98D1-E161-1119FD27D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274" y="1005208"/>
            <a:ext cx="11185451" cy="5154114"/>
          </a:xfrm>
        </p:spPr>
        <p:txBody>
          <a:bodyPr>
            <a:normAutofit fontScale="92500"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IE" sz="2000" b="1" dirty="0"/>
              <a:t>Transportation – </a:t>
            </a:r>
            <a:r>
              <a:rPr lang="en-IE" sz="2000" dirty="0"/>
              <a:t>Unnecessary moving  of products or information that doesn’t add value. 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IE" sz="2100" b="1" i="0" u="none" strike="noStrike" kern="1200" cap="none" spc="0" normalizeH="0" baseline="0" noProof="0" dirty="0">
                <a:ln>
                  <a:noFill/>
                </a:ln>
                <a:solidFill>
                  <a:srgbClr val="555658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Inventory</a:t>
            </a:r>
            <a:r>
              <a:rPr kumimoji="0" lang="en-IE" sz="2100" b="0" i="0" u="none" strike="noStrike" kern="1200" cap="none" spc="0" normalizeH="0" baseline="0" noProof="0" dirty="0">
                <a:ln>
                  <a:noFill/>
                </a:ln>
                <a:solidFill>
                  <a:srgbClr val="555658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– Excess production or storage of stock, materials or information.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IE" sz="2100" b="1" i="0" u="none" strike="noStrike" kern="1200" cap="none" spc="0" normalizeH="0" baseline="0" noProof="0" dirty="0">
                <a:ln>
                  <a:noFill/>
                </a:ln>
                <a:solidFill>
                  <a:srgbClr val="555658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Motion</a:t>
            </a:r>
            <a:r>
              <a:rPr kumimoji="0" lang="en-IE" sz="2100" b="0" i="0" u="none" strike="noStrike" kern="1200" cap="none" spc="0" normalizeH="0" baseline="0" noProof="0" dirty="0">
                <a:ln>
                  <a:noFill/>
                </a:ln>
                <a:solidFill>
                  <a:srgbClr val="555658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– Unnecessary or wasted movement, that doesn’t add value.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IE" sz="1900" b="1" i="0" u="none" strike="noStrike" kern="1200" cap="none" spc="0" normalizeH="0" baseline="0" noProof="0" dirty="0">
                <a:ln>
                  <a:noFill/>
                </a:ln>
                <a:solidFill>
                  <a:srgbClr val="555658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Waiting</a:t>
            </a:r>
            <a:r>
              <a:rPr kumimoji="0" lang="en-IE" sz="1900" b="0" i="0" u="none" strike="noStrike" kern="1200" cap="none" spc="0" normalizeH="0" baseline="0" noProof="0" dirty="0">
                <a:ln>
                  <a:noFill/>
                </a:ln>
                <a:solidFill>
                  <a:srgbClr val="555658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– Unnecessary waiting or delays on products or information that is required to be processed or worked on.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IE" sz="2100" b="1" i="0" u="none" strike="noStrike" kern="1200" cap="none" spc="0" normalizeH="0" baseline="0" noProof="0" dirty="0">
                <a:ln>
                  <a:noFill/>
                </a:ln>
                <a:solidFill>
                  <a:srgbClr val="555658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Over Production </a:t>
            </a:r>
            <a:r>
              <a:rPr kumimoji="0" lang="en-IE" sz="2100" b="0" i="0" u="none" strike="noStrike" kern="1200" cap="none" spc="0" normalizeH="0" baseline="0" noProof="0" dirty="0">
                <a:ln>
                  <a:noFill/>
                </a:ln>
                <a:solidFill>
                  <a:srgbClr val="555658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– Producing products that is greater than the demand.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IE" sz="2100" b="1" i="0" u="none" strike="noStrike" kern="1200" cap="none" spc="0" normalizeH="0" baseline="0" noProof="0" dirty="0">
                <a:ln>
                  <a:noFill/>
                </a:ln>
                <a:solidFill>
                  <a:srgbClr val="555658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Over Processing </a:t>
            </a:r>
            <a:r>
              <a:rPr kumimoji="0" lang="en-IE" sz="2100" b="0" i="0" u="none" strike="noStrike" kern="1200" cap="none" spc="0" normalizeH="0" baseline="0" noProof="0" dirty="0">
                <a:ln>
                  <a:noFill/>
                </a:ln>
                <a:solidFill>
                  <a:srgbClr val="555658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– too many steps in the process (duplicating or too many steps in the process).</a:t>
            </a:r>
            <a:endParaRPr lang="en-IE" sz="2000" b="1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IE" sz="2000" b="1" dirty="0"/>
              <a:t>Defects</a:t>
            </a:r>
            <a:r>
              <a:rPr lang="en-IE" sz="2000" dirty="0"/>
              <a:t> – Failing to produce or deliver a product or service that is acceptable to the customer.  Can involve rework.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IE" sz="2000" b="1" dirty="0"/>
              <a:t>Skills Underutilised </a:t>
            </a:r>
            <a:r>
              <a:rPr lang="en-IE" sz="2000" dirty="0"/>
              <a:t>– Involves not using the skills at your disposal, in terms of problem solving.</a:t>
            </a:r>
          </a:p>
        </p:txBody>
      </p:sp>
    </p:spTree>
    <p:extLst>
      <p:ext uri="{BB962C8B-B14F-4D97-AF65-F5344CB8AC3E}">
        <p14:creationId xmlns:p14="http://schemas.microsoft.com/office/powerpoint/2010/main" xmlns="" val="814364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2AFFBF-A9F9-54F8-3472-9937C1F2D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Value v’s Non-Value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8BFE75-6D97-1085-3DD5-BF56E1244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975753"/>
            <a:ext cx="11430000" cy="5154114"/>
          </a:xfrm>
        </p:spPr>
        <p:txBody>
          <a:bodyPr>
            <a:normAutofit/>
          </a:bodyPr>
          <a:lstStyle/>
          <a:p>
            <a:r>
              <a:rPr lang="en-IE" sz="2000" b="1" dirty="0"/>
              <a:t>What are value added processes?</a:t>
            </a:r>
          </a:p>
          <a:p>
            <a:r>
              <a:rPr lang="en-IE" sz="2000" dirty="0"/>
              <a:t>The value-added process is how a company defines which activities and processes add value to their products, services or overall business.</a:t>
            </a:r>
          </a:p>
          <a:p>
            <a:endParaRPr lang="en-IE" sz="2000" dirty="0"/>
          </a:p>
          <a:p>
            <a:r>
              <a:rPr lang="en-IE" sz="2000" dirty="0"/>
              <a:t>This can be broken up into three types of activities:</a:t>
            </a:r>
          </a:p>
          <a:p>
            <a:endParaRPr lang="en-IE" sz="2000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IE" sz="2000" b="1" dirty="0"/>
              <a:t>Add Value </a:t>
            </a:r>
            <a:r>
              <a:rPr lang="en-IE" sz="2000" dirty="0"/>
              <a:t>– as a result of the activity we transform materials or information into a product or service the customer see’s value in.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IE" sz="2000" b="1" dirty="0"/>
              <a:t>Necessary Activities </a:t>
            </a:r>
            <a:r>
              <a:rPr lang="en-IE" sz="2000" dirty="0"/>
              <a:t>– Activities that are required and will consume resources but not necessarily add or contribute to the product or service.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IE" sz="2000" b="1" dirty="0"/>
              <a:t>Waste</a:t>
            </a:r>
            <a:r>
              <a:rPr lang="en-IE" sz="2000" dirty="0"/>
              <a:t> – Activities that can be taken out of the process that don’t directly contribute to the product or service.</a:t>
            </a:r>
          </a:p>
        </p:txBody>
      </p:sp>
    </p:spTree>
    <p:extLst>
      <p:ext uri="{BB962C8B-B14F-4D97-AF65-F5344CB8AC3E}">
        <p14:creationId xmlns:p14="http://schemas.microsoft.com/office/powerpoint/2010/main" xmlns="" val="1088451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4">
      <a:dk1>
        <a:srgbClr val="545658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2086</TotalTime>
  <Words>1162</Words>
  <Application>Microsoft Office PowerPoint</Application>
  <PresentationFormat>Custom</PresentationFormat>
  <Paragraphs>205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[INSERT WEBINAR TITLE]</vt:lpstr>
      <vt:lpstr>Contents</vt:lpstr>
      <vt:lpstr>Section 1: Learning Management System</vt:lpstr>
      <vt:lpstr>What are we trying to achieve?</vt:lpstr>
      <vt:lpstr>The Why?</vt:lpstr>
      <vt:lpstr>Maximising Productivity</vt:lpstr>
      <vt:lpstr>Learning Management System</vt:lpstr>
      <vt:lpstr>The Eight Wastes</vt:lpstr>
      <vt:lpstr>Value v’s Non-Value Activities</vt:lpstr>
      <vt:lpstr>Activities Overview</vt:lpstr>
      <vt:lpstr>What we needed</vt:lpstr>
      <vt:lpstr>Benefits of an LMS</vt:lpstr>
      <vt:lpstr>Section 2: Personal Development</vt:lpstr>
      <vt:lpstr>Personal Development</vt:lpstr>
      <vt:lpstr>Career Pathing</vt:lpstr>
      <vt:lpstr>Types of Career Path</vt:lpstr>
      <vt:lpstr>Examples of Career Paths</vt:lpstr>
      <vt:lpstr>Career Path Success </vt:lpstr>
      <vt:lpstr>Outputs</vt:lpstr>
      <vt:lpstr>What do we get?</vt:lpstr>
      <vt:lpstr>“An investment in knowledge pays the best interest.”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Dominique Ellickson</dc:creator>
  <cp:lastModifiedBy>boxmedia</cp:lastModifiedBy>
  <cp:revision>33</cp:revision>
  <dcterms:created xsi:type="dcterms:W3CDTF">2021-01-15T17:59:57Z</dcterms:created>
  <dcterms:modified xsi:type="dcterms:W3CDTF">2023-07-28T09:50:59Z</dcterms:modified>
</cp:coreProperties>
</file>