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4"/>
  </p:sldMasterIdLst>
  <p:notesMasterIdLst>
    <p:notesMasterId r:id="rId51"/>
  </p:notesMasterIdLst>
  <p:handoutMasterIdLst>
    <p:handoutMasterId r:id="rId52"/>
  </p:handoutMasterIdLst>
  <p:sldIdLst>
    <p:sldId id="537" r:id="rId5"/>
    <p:sldId id="594" r:id="rId6"/>
    <p:sldId id="586" r:id="rId7"/>
    <p:sldId id="595" r:id="rId8"/>
    <p:sldId id="540" r:id="rId9"/>
    <p:sldId id="587" r:id="rId10"/>
    <p:sldId id="589" r:id="rId11"/>
    <p:sldId id="588" r:id="rId12"/>
    <p:sldId id="593" r:id="rId13"/>
    <p:sldId id="554" r:id="rId14"/>
    <p:sldId id="555" r:id="rId15"/>
    <p:sldId id="590" r:id="rId16"/>
    <p:sldId id="591" r:id="rId17"/>
    <p:sldId id="539" r:id="rId18"/>
    <p:sldId id="545" r:id="rId19"/>
    <p:sldId id="566" r:id="rId20"/>
    <p:sldId id="575" r:id="rId21"/>
    <p:sldId id="576" r:id="rId22"/>
    <p:sldId id="543" r:id="rId23"/>
    <p:sldId id="582" r:id="rId24"/>
    <p:sldId id="544" r:id="rId25"/>
    <p:sldId id="549" r:id="rId26"/>
    <p:sldId id="552" r:id="rId27"/>
    <p:sldId id="551" r:id="rId28"/>
    <p:sldId id="596" r:id="rId29"/>
    <p:sldId id="579" r:id="rId30"/>
    <p:sldId id="580" r:id="rId31"/>
    <p:sldId id="553" r:id="rId32"/>
    <p:sldId id="559" r:id="rId33"/>
    <p:sldId id="562" r:id="rId34"/>
    <p:sldId id="547" r:id="rId35"/>
    <p:sldId id="563" r:id="rId36"/>
    <p:sldId id="550" r:id="rId37"/>
    <p:sldId id="556" r:id="rId38"/>
    <p:sldId id="585" r:id="rId39"/>
    <p:sldId id="560" r:id="rId40"/>
    <p:sldId id="592" r:id="rId41"/>
    <p:sldId id="570" r:id="rId42"/>
    <p:sldId id="584" r:id="rId43"/>
    <p:sldId id="572" r:id="rId44"/>
    <p:sldId id="571" r:id="rId45"/>
    <p:sldId id="573" r:id="rId46"/>
    <p:sldId id="597" r:id="rId47"/>
    <p:sldId id="574" r:id="rId48"/>
    <p:sldId id="557" r:id="rId49"/>
    <p:sldId id="569" r:id="rId50"/>
  </p:sldIdLst>
  <p:sldSz cx="9144000" cy="6858000" type="screen4x3"/>
  <p:notesSz cx="9232900" cy="6972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158">
          <p15:clr>
            <a:srgbClr val="A4A3A4"/>
          </p15:clr>
        </p15:guide>
        <p15:guide id="4" pos="56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0000"/>
    <a:srgbClr val="0033CC"/>
    <a:srgbClr val="0000CC"/>
    <a:srgbClr val="3366CC"/>
    <a:srgbClr val="003366"/>
    <a:srgbClr val="3399FF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8CDB31-1577-48A7-B2C7-A5B56ECA17FB}" v="218" dt="2024-08-22T12:53:33.6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51" autoAdjust="0"/>
    <p:restoredTop sz="88105" autoAdjust="0"/>
  </p:normalViewPr>
  <p:slideViewPr>
    <p:cSldViewPr snapToGrid="0" snapToObjects="1">
      <p:cViewPr varScale="1">
        <p:scale>
          <a:sx n="73" d="100"/>
          <a:sy n="73" d="100"/>
        </p:scale>
        <p:origin x="667" y="53"/>
      </p:cViewPr>
      <p:guideLst>
        <p:guide orient="horz" pos="2160"/>
        <p:guide pos="2880"/>
        <p:guide pos="158"/>
        <p:guide pos="5601"/>
      </p:guideLst>
    </p:cSldViewPr>
  </p:slideViewPr>
  <p:outlineViewPr>
    <p:cViewPr>
      <p:scale>
        <a:sx n="33" d="100"/>
        <a:sy n="33" d="100"/>
      </p:scale>
      <p:origin x="0" y="808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7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6/11/relationships/changesInfo" Target="changesInfos/changesInfo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 Brennan" userId="9198e3f6-296a-4934-b7d6-cfa60c49e6c9" providerId="ADAL" clId="{13C1FF10-5EB7-40D7-AAB1-FA1BCE49E622}"/>
    <pc:docChg chg="modSld">
      <pc:chgData name="Joe Brennan" userId="9198e3f6-296a-4934-b7d6-cfa60c49e6c9" providerId="ADAL" clId="{13C1FF10-5EB7-40D7-AAB1-FA1BCE49E622}" dt="2020-10-22T12:10:19.548" v="4" actId="20577"/>
      <pc:docMkLst>
        <pc:docMk/>
      </pc:docMkLst>
      <pc:sldChg chg="modSp mod">
        <pc:chgData name="Joe Brennan" userId="9198e3f6-296a-4934-b7d6-cfa60c49e6c9" providerId="ADAL" clId="{13C1FF10-5EB7-40D7-AAB1-FA1BCE49E622}" dt="2020-10-22T12:10:19.548" v="4" actId="20577"/>
        <pc:sldMkLst>
          <pc:docMk/>
          <pc:sldMk cId="1371487277" sldId="537"/>
        </pc:sldMkLst>
        <pc:spChg chg="mod">
          <ac:chgData name="Joe Brennan" userId="9198e3f6-296a-4934-b7d6-cfa60c49e6c9" providerId="ADAL" clId="{13C1FF10-5EB7-40D7-AAB1-FA1BCE49E622}" dt="2020-10-22T12:10:19.548" v="4" actId="20577"/>
          <ac:spMkLst>
            <pc:docMk/>
            <pc:sldMk cId="1371487277" sldId="537"/>
            <ac:spMk id="7169" creationId="{00000000-0000-0000-0000-000000000000}"/>
          </ac:spMkLst>
        </pc:spChg>
      </pc:sldChg>
    </pc:docChg>
  </pc:docChgLst>
  <pc:docChgLst>
    <pc:chgData name="Joe Brennan" userId="9198e3f6-296a-4934-b7d6-cfa60c49e6c9" providerId="ADAL" clId="{7E2720C4-67AA-4184-91B1-430C2747203F}"/>
    <pc:docChg chg="undo custSel addSld delSld modSld sldOrd">
      <pc:chgData name="Joe Brennan" userId="9198e3f6-296a-4934-b7d6-cfa60c49e6c9" providerId="ADAL" clId="{7E2720C4-67AA-4184-91B1-430C2747203F}" dt="2024-08-20T14:02:06.618" v="377" actId="20577"/>
      <pc:docMkLst>
        <pc:docMk/>
      </pc:docMkLst>
      <pc:sldChg chg="addSp delSp modSp mod">
        <pc:chgData name="Joe Brennan" userId="9198e3f6-296a-4934-b7d6-cfa60c49e6c9" providerId="ADAL" clId="{7E2720C4-67AA-4184-91B1-430C2747203F}" dt="2024-03-28T23:04:20.755" v="28" actId="478"/>
        <pc:sldMkLst>
          <pc:docMk/>
          <pc:sldMk cId="1371487277" sldId="537"/>
        </pc:sldMkLst>
        <pc:picChg chg="add del mod ord modCrop">
          <ac:chgData name="Joe Brennan" userId="9198e3f6-296a-4934-b7d6-cfa60c49e6c9" providerId="ADAL" clId="{7E2720C4-67AA-4184-91B1-430C2747203F}" dt="2024-03-28T23:04:20.755" v="28" actId="478"/>
          <ac:picMkLst>
            <pc:docMk/>
            <pc:sldMk cId="1371487277" sldId="537"/>
            <ac:picMk id="4" creationId="{744B775D-E1CA-820F-44D5-54E0D90206F9}"/>
          </ac:picMkLst>
        </pc:picChg>
      </pc:sldChg>
      <pc:sldChg chg="ord">
        <pc:chgData name="Joe Brennan" userId="9198e3f6-296a-4934-b7d6-cfa60c49e6c9" providerId="ADAL" clId="{7E2720C4-67AA-4184-91B1-430C2747203F}" dt="2024-03-28T22:49:08.949" v="1"/>
        <pc:sldMkLst>
          <pc:docMk/>
          <pc:sldMk cId="1378230496" sldId="539"/>
        </pc:sldMkLst>
      </pc:sldChg>
      <pc:sldChg chg="modSp mod ord">
        <pc:chgData name="Joe Brennan" userId="9198e3f6-296a-4934-b7d6-cfa60c49e6c9" providerId="ADAL" clId="{7E2720C4-67AA-4184-91B1-430C2747203F}" dt="2024-08-20T14:02:06.618" v="377" actId="20577"/>
        <pc:sldMkLst>
          <pc:docMk/>
          <pc:sldMk cId="1846020651" sldId="540"/>
        </pc:sldMkLst>
        <pc:spChg chg="mod">
          <ac:chgData name="Joe Brennan" userId="9198e3f6-296a-4934-b7d6-cfa60c49e6c9" providerId="ADAL" clId="{7E2720C4-67AA-4184-91B1-430C2747203F}" dt="2024-08-20T14:02:06.618" v="377" actId="20577"/>
          <ac:spMkLst>
            <pc:docMk/>
            <pc:sldMk cId="1846020651" sldId="540"/>
            <ac:spMk id="3" creationId="{6087D045-F776-49E5-AEEC-28294D5817B4}"/>
          </ac:spMkLst>
        </pc:spChg>
      </pc:sldChg>
      <pc:sldChg chg="modSp mod">
        <pc:chgData name="Joe Brennan" userId="9198e3f6-296a-4934-b7d6-cfa60c49e6c9" providerId="ADAL" clId="{7E2720C4-67AA-4184-91B1-430C2747203F}" dt="2024-04-29T21:10:52.746" v="98" actId="20577"/>
        <pc:sldMkLst>
          <pc:docMk/>
          <pc:sldMk cId="2626769065" sldId="541"/>
        </pc:sldMkLst>
        <pc:spChg chg="mod">
          <ac:chgData name="Joe Brennan" userId="9198e3f6-296a-4934-b7d6-cfa60c49e6c9" providerId="ADAL" clId="{7E2720C4-67AA-4184-91B1-430C2747203F}" dt="2024-04-29T21:10:52.746" v="98" actId="20577"/>
          <ac:spMkLst>
            <pc:docMk/>
            <pc:sldMk cId="2626769065" sldId="541"/>
            <ac:spMk id="3" creationId="{E47E9621-DCAE-4ACF-849B-EA81DA762914}"/>
          </ac:spMkLst>
        </pc:spChg>
      </pc:sldChg>
      <pc:sldChg chg="ord">
        <pc:chgData name="Joe Brennan" userId="9198e3f6-296a-4934-b7d6-cfa60c49e6c9" providerId="ADAL" clId="{7E2720C4-67AA-4184-91B1-430C2747203F}" dt="2024-04-29T21:13:27.302" v="100"/>
        <pc:sldMkLst>
          <pc:docMk/>
          <pc:sldMk cId="3963322912" sldId="543"/>
        </pc:sldMkLst>
      </pc:sldChg>
      <pc:sldChg chg="del">
        <pc:chgData name="Joe Brennan" userId="9198e3f6-296a-4934-b7d6-cfa60c49e6c9" providerId="ADAL" clId="{7E2720C4-67AA-4184-91B1-430C2747203F}" dt="2024-04-29T21:33:18.237" v="184" actId="47"/>
        <pc:sldMkLst>
          <pc:docMk/>
          <pc:sldMk cId="1549226458" sldId="546"/>
        </pc:sldMkLst>
      </pc:sldChg>
      <pc:sldChg chg="del">
        <pc:chgData name="Joe Brennan" userId="9198e3f6-296a-4934-b7d6-cfa60c49e6c9" providerId="ADAL" clId="{7E2720C4-67AA-4184-91B1-430C2747203F}" dt="2024-04-29T21:20:42.751" v="146" actId="47"/>
        <pc:sldMkLst>
          <pc:docMk/>
          <pc:sldMk cId="502507585" sldId="548"/>
        </pc:sldMkLst>
      </pc:sldChg>
      <pc:sldChg chg="addSp delSp modSp ord">
        <pc:chgData name="Joe Brennan" userId="9198e3f6-296a-4934-b7d6-cfa60c49e6c9" providerId="ADAL" clId="{7E2720C4-67AA-4184-91B1-430C2747203F}" dt="2024-04-29T21:20:35.876" v="145"/>
        <pc:sldMkLst>
          <pc:docMk/>
          <pc:sldMk cId="1033409140" sldId="549"/>
        </pc:sldMkLst>
        <pc:picChg chg="add mod">
          <ac:chgData name="Joe Brennan" userId="9198e3f6-296a-4934-b7d6-cfa60c49e6c9" providerId="ADAL" clId="{7E2720C4-67AA-4184-91B1-430C2747203F}" dt="2024-04-29T21:20:07.641" v="127" actId="1076"/>
          <ac:picMkLst>
            <pc:docMk/>
            <pc:sldMk cId="1033409140" sldId="549"/>
            <ac:picMk id="3074" creationId="{E6D4A5AD-9EB3-3082-D74C-17A40A590DDC}"/>
          </ac:picMkLst>
        </pc:picChg>
        <pc:picChg chg="del">
          <ac:chgData name="Joe Brennan" userId="9198e3f6-296a-4934-b7d6-cfa60c49e6c9" providerId="ADAL" clId="{7E2720C4-67AA-4184-91B1-430C2747203F}" dt="2024-04-29T21:19:59.929" v="124" actId="478"/>
          <ac:picMkLst>
            <pc:docMk/>
            <pc:sldMk cId="1033409140" sldId="549"/>
            <ac:picMk id="3076" creationId="{A85ED13A-6C3D-4AAC-AD4B-1B3974B9B6AC}"/>
          </ac:picMkLst>
        </pc:picChg>
      </pc:sldChg>
      <pc:sldChg chg="addSp modSp mod">
        <pc:chgData name="Joe Brennan" userId="9198e3f6-296a-4934-b7d6-cfa60c49e6c9" providerId="ADAL" clId="{7E2720C4-67AA-4184-91B1-430C2747203F}" dt="2024-04-29T21:36:18.273" v="245" actId="1076"/>
        <pc:sldMkLst>
          <pc:docMk/>
          <pc:sldMk cId="445755081" sldId="553"/>
        </pc:sldMkLst>
        <pc:spChg chg="add mod">
          <ac:chgData name="Joe Brennan" userId="9198e3f6-296a-4934-b7d6-cfa60c49e6c9" providerId="ADAL" clId="{7E2720C4-67AA-4184-91B1-430C2747203F}" dt="2024-04-29T21:36:18.273" v="245" actId="1076"/>
          <ac:spMkLst>
            <pc:docMk/>
            <pc:sldMk cId="445755081" sldId="553"/>
            <ac:spMk id="5" creationId="{3F2804E8-2C19-9785-BB72-889EA325546E}"/>
          </ac:spMkLst>
        </pc:spChg>
      </pc:sldChg>
      <pc:sldChg chg="ord">
        <pc:chgData name="Joe Brennan" userId="9198e3f6-296a-4934-b7d6-cfa60c49e6c9" providerId="ADAL" clId="{7E2720C4-67AA-4184-91B1-430C2747203F}" dt="2024-04-29T22:06:23.928" v="366"/>
        <pc:sldMkLst>
          <pc:docMk/>
          <pc:sldMk cId="2506615535" sldId="554"/>
        </pc:sldMkLst>
      </pc:sldChg>
      <pc:sldChg chg="ord">
        <pc:chgData name="Joe Brennan" userId="9198e3f6-296a-4934-b7d6-cfa60c49e6c9" providerId="ADAL" clId="{7E2720C4-67AA-4184-91B1-430C2747203F}" dt="2024-04-29T22:06:23.928" v="366"/>
        <pc:sldMkLst>
          <pc:docMk/>
          <pc:sldMk cId="132177280" sldId="555"/>
        </pc:sldMkLst>
      </pc:sldChg>
      <pc:sldChg chg="modSp mod ord">
        <pc:chgData name="Joe Brennan" userId="9198e3f6-296a-4934-b7d6-cfa60c49e6c9" providerId="ADAL" clId="{7E2720C4-67AA-4184-91B1-430C2747203F}" dt="2024-04-29T21:21:03.480" v="148"/>
        <pc:sldMkLst>
          <pc:docMk/>
          <pc:sldMk cId="1113110537" sldId="557"/>
        </pc:sldMkLst>
        <pc:spChg chg="mod">
          <ac:chgData name="Joe Brennan" userId="9198e3f6-296a-4934-b7d6-cfa60c49e6c9" providerId="ADAL" clId="{7E2720C4-67AA-4184-91B1-430C2747203F}" dt="2024-04-29T21:09:45.331" v="89" actId="20577"/>
          <ac:spMkLst>
            <pc:docMk/>
            <pc:sldMk cId="1113110537" sldId="557"/>
            <ac:spMk id="2" creationId="{72BB1BFD-4D2F-4AF3-9DC7-969076B1E55F}"/>
          </ac:spMkLst>
        </pc:spChg>
      </pc:sldChg>
      <pc:sldChg chg="del">
        <pc:chgData name="Joe Brennan" userId="9198e3f6-296a-4934-b7d6-cfa60c49e6c9" providerId="ADAL" clId="{7E2720C4-67AA-4184-91B1-430C2747203F}" dt="2024-04-29T21:10:15.489" v="94" actId="47"/>
        <pc:sldMkLst>
          <pc:docMk/>
          <pc:sldMk cId="4206928918" sldId="558"/>
        </pc:sldMkLst>
      </pc:sldChg>
      <pc:sldChg chg="addSp delSp modSp mod ord">
        <pc:chgData name="Joe Brennan" userId="9198e3f6-296a-4934-b7d6-cfa60c49e6c9" providerId="ADAL" clId="{7E2720C4-67AA-4184-91B1-430C2747203F}" dt="2024-04-29T21:35:57.801" v="241" actId="21"/>
        <pc:sldMkLst>
          <pc:docMk/>
          <pc:sldMk cId="2582579090" sldId="559"/>
        </pc:sldMkLst>
        <pc:spChg chg="add del mod">
          <ac:chgData name="Joe Brennan" userId="9198e3f6-296a-4934-b7d6-cfa60c49e6c9" providerId="ADAL" clId="{7E2720C4-67AA-4184-91B1-430C2747203F}" dt="2024-04-29T21:35:57.801" v="241" actId="21"/>
          <ac:spMkLst>
            <pc:docMk/>
            <pc:sldMk cId="2582579090" sldId="559"/>
            <ac:spMk id="3" creationId="{3F2804E8-2C19-9785-BB72-889EA325546E}"/>
          </ac:spMkLst>
        </pc:spChg>
      </pc:sldChg>
      <pc:sldChg chg="ord">
        <pc:chgData name="Joe Brennan" userId="9198e3f6-296a-4934-b7d6-cfa60c49e6c9" providerId="ADAL" clId="{7E2720C4-67AA-4184-91B1-430C2747203F}" dt="2024-04-29T22:06:47.277" v="368"/>
        <pc:sldMkLst>
          <pc:docMk/>
          <pc:sldMk cId="3987820199" sldId="560"/>
        </pc:sldMkLst>
      </pc:sldChg>
      <pc:sldChg chg="del">
        <pc:chgData name="Joe Brennan" userId="9198e3f6-296a-4934-b7d6-cfa60c49e6c9" providerId="ADAL" clId="{7E2720C4-67AA-4184-91B1-430C2747203F}" dt="2024-04-29T21:10:13.363" v="92" actId="47"/>
        <pc:sldMkLst>
          <pc:docMk/>
          <pc:sldMk cId="1535988198" sldId="561"/>
        </pc:sldMkLst>
      </pc:sldChg>
      <pc:sldChg chg="modSp mod">
        <pc:chgData name="Joe Brennan" userId="9198e3f6-296a-4934-b7d6-cfa60c49e6c9" providerId="ADAL" clId="{7E2720C4-67AA-4184-91B1-430C2747203F}" dt="2024-04-29T21:06:28.142" v="58" actId="20577"/>
        <pc:sldMkLst>
          <pc:docMk/>
          <pc:sldMk cId="3800418486" sldId="563"/>
        </pc:sldMkLst>
        <pc:spChg chg="mod">
          <ac:chgData name="Joe Brennan" userId="9198e3f6-296a-4934-b7d6-cfa60c49e6c9" providerId="ADAL" clId="{7E2720C4-67AA-4184-91B1-430C2747203F}" dt="2024-04-29T21:06:28.142" v="58" actId="20577"/>
          <ac:spMkLst>
            <pc:docMk/>
            <pc:sldMk cId="3800418486" sldId="563"/>
            <ac:spMk id="3" creationId="{4EF56677-FC0D-461D-8F56-DB58EDAEF3C4}"/>
          </ac:spMkLst>
        </pc:spChg>
      </pc:sldChg>
      <pc:sldChg chg="del">
        <pc:chgData name="Joe Brennan" userId="9198e3f6-296a-4934-b7d6-cfa60c49e6c9" providerId="ADAL" clId="{7E2720C4-67AA-4184-91B1-430C2747203F}" dt="2024-04-29T21:10:05.991" v="90" actId="47"/>
        <pc:sldMkLst>
          <pc:docMk/>
          <pc:sldMk cId="4070309692" sldId="564"/>
        </pc:sldMkLst>
      </pc:sldChg>
      <pc:sldChg chg="addSp delSp modSp mod">
        <pc:chgData name="Joe Brennan" userId="9198e3f6-296a-4934-b7d6-cfa60c49e6c9" providerId="ADAL" clId="{7E2720C4-67AA-4184-91B1-430C2747203F}" dt="2024-04-29T21:17:55.851" v="123" actId="14100"/>
        <pc:sldMkLst>
          <pc:docMk/>
          <pc:sldMk cId="1137305393" sldId="566"/>
        </pc:sldMkLst>
        <pc:picChg chg="add mod">
          <ac:chgData name="Joe Brennan" userId="9198e3f6-296a-4934-b7d6-cfa60c49e6c9" providerId="ADAL" clId="{7E2720C4-67AA-4184-91B1-430C2747203F}" dt="2024-04-29T21:17:55.851" v="123" actId="14100"/>
          <ac:picMkLst>
            <pc:docMk/>
            <pc:sldMk cId="1137305393" sldId="566"/>
            <ac:picMk id="3" creationId="{3BABA124-8B8F-8F6A-5AF0-5DDBE0BBC9B0}"/>
          </ac:picMkLst>
        </pc:picChg>
        <pc:picChg chg="del">
          <ac:chgData name="Joe Brennan" userId="9198e3f6-296a-4934-b7d6-cfa60c49e6c9" providerId="ADAL" clId="{7E2720C4-67AA-4184-91B1-430C2747203F}" dt="2024-04-29T21:17:33.591" v="116" actId="478"/>
          <ac:picMkLst>
            <pc:docMk/>
            <pc:sldMk cId="1137305393" sldId="566"/>
            <ac:picMk id="6" creationId="{A3D9FA85-91AE-4C51-B8A6-405F1F530450}"/>
          </ac:picMkLst>
        </pc:picChg>
      </pc:sldChg>
      <pc:sldChg chg="del">
        <pc:chgData name="Joe Brennan" userId="9198e3f6-296a-4934-b7d6-cfa60c49e6c9" providerId="ADAL" clId="{7E2720C4-67AA-4184-91B1-430C2747203F}" dt="2024-04-29T21:10:09.218" v="91" actId="47"/>
        <pc:sldMkLst>
          <pc:docMk/>
          <pc:sldMk cId="3366840787" sldId="567"/>
        </pc:sldMkLst>
      </pc:sldChg>
      <pc:sldChg chg="del">
        <pc:chgData name="Joe Brennan" userId="9198e3f6-296a-4934-b7d6-cfa60c49e6c9" providerId="ADAL" clId="{7E2720C4-67AA-4184-91B1-430C2747203F}" dt="2024-04-29T21:10:14.517" v="93" actId="47"/>
        <pc:sldMkLst>
          <pc:docMk/>
          <pc:sldMk cId="466762402" sldId="568"/>
        </pc:sldMkLst>
      </pc:sldChg>
      <pc:sldChg chg="addSp delSp modSp mod">
        <pc:chgData name="Joe Brennan" userId="9198e3f6-296a-4934-b7d6-cfa60c49e6c9" providerId="ADAL" clId="{7E2720C4-67AA-4184-91B1-430C2747203F}" dt="2024-04-29T22:01:59.159" v="352" actId="14100"/>
        <pc:sldMkLst>
          <pc:docMk/>
          <pc:sldMk cId="866190093" sldId="570"/>
        </pc:sldMkLst>
        <pc:spChg chg="mod">
          <ac:chgData name="Joe Brennan" userId="9198e3f6-296a-4934-b7d6-cfa60c49e6c9" providerId="ADAL" clId="{7E2720C4-67AA-4184-91B1-430C2747203F}" dt="2024-04-29T22:01:31.337" v="342" actId="20577"/>
          <ac:spMkLst>
            <pc:docMk/>
            <pc:sldMk cId="866190093" sldId="570"/>
            <ac:spMk id="2" creationId="{91A312C6-5118-7A6F-138D-7D37B578C0BF}"/>
          </ac:spMkLst>
        </pc:spChg>
        <pc:spChg chg="del">
          <ac:chgData name="Joe Brennan" userId="9198e3f6-296a-4934-b7d6-cfa60c49e6c9" providerId="ADAL" clId="{7E2720C4-67AA-4184-91B1-430C2747203F}" dt="2024-04-29T22:01:35.098" v="343" actId="478"/>
          <ac:spMkLst>
            <pc:docMk/>
            <pc:sldMk cId="866190093" sldId="570"/>
            <ac:spMk id="3" creationId="{5A2AFDF9-459D-8F1D-5AE9-8A547A610D40}"/>
          </ac:spMkLst>
        </pc:spChg>
        <pc:picChg chg="del">
          <ac:chgData name="Joe Brennan" userId="9198e3f6-296a-4934-b7d6-cfa60c49e6c9" providerId="ADAL" clId="{7E2720C4-67AA-4184-91B1-430C2747203F}" dt="2024-04-29T22:01:21.609" v="317" actId="478"/>
          <ac:picMkLst>
            <pc:docMk/>
            <pc:sldMk cId="866190093" sldId="570"/>
            <ac:picMk id="6" creationId="{41A687BF-4808-A041-BF58-E52BB6B354DD}"/>
          </ac:picMkLst>
        </pc:picChg>
        <pc:picChg chg="add mod modCrop">
          <ac:chgData name="Joe Brennan" userId="9198e3f6-296a-4934-b7d6-cfa60c49e6c9" providerId="ADAL" clId="{7E2720C4-67AA-4184-91B1-430C2747203F}" dt="2024-04-29T22:01:59.159" v="352" actId="14100"/>
          <ac:picMkLst>
            <pc:docMk/>
            <pc:sldMk cId="866190093" sldId="570"/>
            <ac:picMk id="7" creationId="{4D8B1092-BA7F-5D52-D58D-34EAA0E65C66}"/>
          </ac:picMkLst>
        </pc:picChg>
      </pc:sldChg>
      <pc:sldChg chg="addSp delSp modSp add mod ord">
        <pc:chgData name="Joe Brennan" userId="9198e3f6-296a-4934-b7d6-cfa60c49e6c9" providerId="ADAL" clId="{7E2720C4-67AA-4184-91B1-430C2747203F}" dt="2024-04-29T21:21:03.480" v="148"/>
        <pc:sldMkLst>
          <pc:docMk/>
          <pc:sldMk cId="2469418513" sldId="574"/>
        </pc:sldMkLst>
        <pc:spChg chg="mod">
          <ac:chgData name="Joe Brennan" userId="9198e3f6-296a-4934-b7d6-cfa60c49e6c9" providerId="ADAL" clId="{7E2720C4-67AA-4184-91B1-430C2747203F}" dt="2024-04-29T21:09:35.819" v="76" actId="20577"/>
          <ac:spMkLst>
            <pc:docMk/>
            <pc:sldMk cId="2469418513" sldId="574"/>
            <ac:spMk id="2" creationId="{929343E2-DBFD-6D0E-0E2E-7581A2C2D7ED}"/>
          </ac:spMkLst>
        </pc:spChg>
        <pc:picChg chg="add mod">
          <ac:chgData name="Joe Brennan" userId="9198e3f6-296a-4934-b7d6-cfa60c49e6c9" providerId="ADAL" clId="{7E2720C4-67AA-4184-91B1-430C2747203F}" dt="2024-04-29T21:09:24.466" v="63" actId="1076"/>
          <ac:picMkLst>
            <pc:docMk/>
            <pc:sldMk cId="2469418513" sldId="574"/>
            <ac:picMk id="5" creationId="{637B7BAA-9BCA-9003-1499-19653D3F5A73}"/>
          </ac:picMkLst>
        </pc:picChg>
        <pc:picChg chg="del">
          <ac:chgData name="Joe Brennan" userId="9198e3f6-296a-4934-b7d6-cfa60c49e6c9" providerId="ADAL" clId="{7E2720C4-67AA-4184-91B1-430C2747203F}" dt="2024-04-29T21:09:16.893" v="60" actId="478"/>
          <ac:picMkLst>
            <pc:docMk/>
            <pc:sldMk cId="2469418513" sldId="574"/>
            <ac:picMk id="1026" creationId="{4482A121-6473-6A65-5F17-7B1B760E20DC}"/>
          </ac:picMkLst>
        </pc:picChg>
      </pc:sldChg>
      <pc:sldChg chg="addSp delSp add mod">
        <pc:chgData name="Joe Brennan" userId="9198e3f6-296a-4934-b7d6-cfa60c49e6c9" providerId="ADAL" clId="{7E2720C4-67AA-4184-91B1-430C2747203F}" dt="2024-04-29T21:13:36.995" v="103"/>
        <pc:sldMkLst>
          <pc:docMk/>
          <pc:sldMk cId="2844450123" sldId="575"/>
        </pc:sldMkLst>
        <pc:picChg chg="del">
          <ac:chgData name="Joe Brennan" userId="9198e3f6-296a-4934-b7d6-cfa60c49e6c9" providerId="ADAL" clId="{7E2720C4-67AA-4184-91B1-430C2747203F}" dt="2024-04-29T21:13:35.134" v="102" actId="478"/>
          <ac:picMkLst>
            <pc:docMk/>
            <pc:sldMk cId="2844450123" sldId="575"/>
            <ac:picMk id="6" creationId="{BE6E6B4B-CD99-9257-811E-524F329C2B1A}"/>
          </ac:picMkLst>
        </pc:picChg>
        <pc:picChg chg="add">
          <ac:chgData name="Joe Brennan" userId="9198e3f6-296a-4934-b7d6-cfa60c49e6c9" providerId="ADAL" clId="{7E2720C4-67AA-4184-91B1-430C2747203F}" dt="2024-04-29T21:13:36.995" v="103"/>
          <ac:picMkLst>
            <pc:docMk/>
            <pc:sldMk cId="2844450123" sldId="575"/>
            <ac:picMk id="1026" creationId="{B9279AD9-66F3-62A4-6E6E-59375E735049}"/>
          </ac:picMkLst>
        </pc:picChg>
      </pc:sldChg>
      <pc:sldChg chg="addSp delSp modSp add mod">
        <pc:chgData name="Joe Brennan" userId="9198e3f6-296a-4934-b7d6-cfa60c49e6c9" providerId="ADAL" clId="{7E2720C4-67AA-4184-91B1-430C2747203F}" dt="2024-04-29T21:14:51.322" v="115" actId="1076"/>
        <pc:sldMkLst>
          <pc:docMk/>
          <pc:sldMk cId="3999212598" sldId="576"/>
        </pc:sldMkLst>
        <pc:spChg chg="add del mod">
          <ac:chgData name="Joe Brennan" userId="9198e3f6-296a-4934-b7d6-cfa60c49e6c9" providerId="ADAL" clId="{7E2720C4-67AA-4184-91B1-430C2747203F}" dt="2024-04-29T21:14:31.002" v="108" actId="478"/>
          <ac:spMkLst>
            <pc:docMk/>
            <pc:sldMk cId="3999212598" sldId="576"/>
            <ac:spMk id="2" creationId="{C3F99AF2-1D69-AE92-5D49-5935D70B8721}"/>
          </ac:spMkLst>
        </pc:spChg>
        <pc:spChg chg="add">
          <ac:chgData name="Joe Brennan" userId="9198e3f6-296a-4934-b7d6-cfa60c49e6c9" providerId="ADAL" clId="{7E2720C4-67AA-4184-91B1-430C2747203F}" dt="2024-04-29T21:14:33.774" v="109"/>
          <ac:spMkLst>
            <pc:docMk/>
            <pc:sldMk cId="3999212598" sldId="576"/>
            <ac:spMk id="3" creationId="{D506C089-0379-A5BA-F842-90F77CC3DCF6}"/>
          </ac:spMkLst>
        </pc:spChg>
        <pc:picChg chg="add mod">
          <ac:chgData name="Joe Brennan" userId="9198e3f6-296a-4934-b7d6-cfa60c49e6c9" providerId="ADAL" clId="{7E2720C4-67AA-4184-91B1-430C2747203F}" dt="2024-04-29T21:14:51.322" v="115" actId="1076"/>
          <ac:picMkLst>
            <pc:docMk/>
            <pc:sldMk cId="3999212598" sldId="576"/>
            <ac:picMk id="5" creationId="{ACD752E5-0894-04A8-33CB-80AEC760C8BD}"/>
          </ac:picMkLst>
        </pc:picChg>
        <pc:picChg chg="del">
          <ac:chgData name="Joe Brennan" userId="9198e3f6-296a-4934-b7d6-cfa60c49e6c9" providerId="ADAL" clId="{7E2720C4-67AA-4184-91B1-430C2747203F}" dt="2024-04-29T21:13:49.050" v="105" actId="478"/>
          <ac:picMkLst>
            <pc:docMk/>
            <pc:sldMk cId="3999212598" sldId="576"/>
            <ac:picMk id="1026" creationId="{44D29CFD-AE56-3A90-7711-338AB0A1A085}"/>
          </ac:picMkLst>
        </pc:picChg>
      </pc:sldChg>
      <pc:sldChg chg="addSp delSp modSp add mod">
        <pc:chgData name="Joe Brennan" userId="9198e3f6-296a-4934-b7d6-cfa60c49e6c9" providerId="ADAL" clId="{7E2720C4-67AA-4184-91B1-430C2747203F}" dt="2024-04-29T21:26:39.438" v="172" actId="1076"/>
        <pc:sldMkLst>
          <pc:docMk/>
          <pc:sldMk cId="1097676710" sldId="577"/>
        </pc:sldMkLst>
        <pc:spChg chg="del">
          <ac:chgData name="Joe Brennan" userId="9198e3f6-296a-4934-b7d6-cfa60c49e6c9" providerId="ADAL" clId="{7E2720C4-67AA-4184-91B1-430C2747203F}" dt="2024-04-29T21:23:04.973" v="153" actId="478"/>
          <ac:spMkLst>
            <pc:docMk/>
            <pc:sldMk cId="1097676710" sldId="577"/>
            <ac:spMk id="7" creationId="{11A81E10-9C17-129B-0E3D-6F37822C30A4}"/>
          </ac:spMkLst>
        </pc:spChg>
        <pc:spChg chg="del">
          <ac:chgData name="Joe Brennan" userId="9198e3f6-296a-4934-b7d6-cfa60c49e6c9" providerId="ADAL" clId="{7E2720C4-67AA-4184-91B1-430C2747203F}" dt="2024-04-29T21:23:14.441" v="155" actId="478"/>
          <ac:spMkLst>
            <pc:docMk/>
            <pc:sldMk cId="1097676710" sldId="577"/>
            <ac:spMk id="9" creationId="{98A66668-57A3-FA49-57CE-A48CF530C011}"/>
          </ac:spMkLst>
        </pc:spChg>
        <pc:spChg chg="mod">
          <ac:chgData name="Joe Brennan" userId="9198e3f6-296a-4934-b7d6-cfa60c49e6c9" providerId="ADAL" clId="{7E2720C4-67AA-4184-91B1-430C2747203F}" dt="2024-04-29T21:23:38.451" v="160" actId="1076"/>
          <ac:spMkLst>
            <pc:docMk/>
            <pc:sldMk cId="1097676710" sldId="577"/>
            <ac:spMk id="20" creationId="{CF0D6E18-DDEA-FEE4-C95F-F08B217C2B90}"/>
          </ac:spMkLst>
        </pc:spChg>
        <pc:spChg chg="del">
          <ac:chgData name="Joe Brennan" userId="9198e3f6-296a-4934-b7d6-cfa60c49e6c9" providerId="ADAL" clId="{7E2720C4-67AA-4184-91B1-430C2747203F}" dt="2024-04-29T21:23:11.960" v="154" actId="478"/>
          <ac:spMkLst>
            <pc:docMk/>
            <pc:sldMk cId="1097676710" sldId="577"/>
            <ac:spMk id="22" creationId="{0107ABE7-DBC3-C87A-488F-AF393B71034B}"/>
          </ac:spMkLst>
        </pc:spChg>
        <pc:picChg chg="add mod">
          <ac:chgData name="Joe Brennan" userId="9198e3f6-296a-4934-b7d6-cfa60c49e6c9" providerId="ADAL" clId="{7E2720C4-67AA-4184-91B1-430C2747203F}" dt="2024-04-29T21:26:39.438" v="172" actId="1076"/>
          <ac:picMkLst>
            <pc:docMk/>
            <pc:sldMk cId="1097676710" sldId="577"/>
            <ac:picMk id="3" creationId="{D89684E0-EA95-711B-3768-AC43C3D97938}"/>
          </ac:picMkLst>
        </pc:picChg>
        <pc:picChg chg="del">
          <ac:chgData name="Joe Brennan" userId="9198e3f6-296a-4934-b7d6-cfa60c49e6c9" providerId="ADAL" clId="{7E2720C4-67AA-4184-91B1-430C2747203F}" dt="2024-04-29T21:22:58.239" v="150" actId="478"/>
          <ac:picMkLst>
            <pc:docMk/>
            <pc:sldMk cId="1097676710" sldId="577"/>
            <ac:picMk id="6" creationId="{3C4BD8F6-92F5-EBE2-619A-DF5E3749CD0F}"/>
          </ac:picMkLst>
        </pc:picChg>
        <pc:picChg chg="add mod">
          <ac:chgData name="Joe Brennan" userId="9198e3f6-296a-4934-b7d6-cfa60c49e6c9" providerId="ADAL" clId="{7E2720C4-67AA-4184-91B1-430C2747203F}" dt="2024-04-29T21:26:34.310" v="171" actId="1076"/>
          <ac:picMkLst>
            <pc:docMk/>
            <pc:sldMk cId="1097676710" sldId="577"/>
            <ac:picMk id="8" creationId="{DB2715B2-74E6-AF39-E96F-77E30FB39D03}"/>
          </ac:picMkLst>
        </pc:picChg>
        <pc:picChg chg="add del">
          <ac:chgData name="Joe Brennan" userId="9198e3f6-296a-4934-b7d6-cfa60c49e6c9" providerId="ADAL" clId="{7E2720C4-67AA-4184-91B1-430C2747203F}" dt="2024-04-29T21:26:24.888" v="169" actId="21"/>
          <ac:picMkLst>
            <pc:docMk/>
            <pc:sldMk cId="1097676710" sldId="577"/>
            <ac:picMk id="11" creationId="{CEAB37DC-A18B-4916-4BE2-C3D742DD1DC7}"/>
          </ac:picMkLst>
        </pc:picChg>
        <pc:picChg chg="del">
          <ac:chgData name="Joe Brennan" userId="9198e3f6-296a-4934-b7d6-cfa60c49e6c9" providerId="ADAL" clId="{7E2720C4-67AA-4184-91B1-430C2747203F}" dt="2024-04-29T21:23:04.973" v="153" actId="478"/>
          <ac:picMkLst>
            <pc:docMk/>
            <pc:sldMk cId="1097676710" sldId="577"/>
            <ac:picMk id="18" creationId="{C38808DC-97CD-6265-21E9-54D3EBFD7491}"/>
          </ac:picMkLst>
        </pc:picChg>
        <pc:picChg chg="del">
          <ac:chgData name="Joe Brennan" userId="9198e3f6-296a-4934-b7d6-cfa60c49e6c9" providerId="ADAL" clId="{7E2720C4-67AA-4184-91B1-430C2747203F}" dt="2024-04-29T21:22:58.940" v="151" actId="478"/>
          <ac:picMkLst>
            <pc:docMk/>
            <pc:sldMk cId="1097676710" sldId="577"/>
            <ac:picMk id="4098" creationId="{84A279B6-78B7-AAE7-0D7D-0E70133C4154}"/>
          </ac:picMkLst>
        </pc:picChg>
        <pc:picChg chg="del">
          <ac:chgData name="Joe Brennan" userId="9198e3f6-296a-4934-b7d6-cfa60c49e6c9" providerId="ADAL" clId="{7E2720C4-67AA-4184-91B1-430C2747203F}" dt="2024-04-29T21:23:01.470" v="152" actId="478"/>
          <ac:picMkLst>
            <pc:docMk/>
            <pc:sldMk cId="1097676710" sldId="577"/>
            <ac:picMk id="4100" creationId="{1F9DC907-E65D-7FC8-D39D-3EAF9C51219A}"/>
          </ac:picMkLst>
        </pc:picChg>
      </pc:sldChg>
      <pc:sldChg chg="addSp delSp modSp add mod">
        <pc:chgData name="Joe Brennan" userId="9198e3f6-296a-4934-b7d6-cfa60c49e6c9" providerId="ADAL" clId="{7E2720C4-67AA-4184-91B1-430C2747203F}" dt="2024-04-29T21:26:59.009" v="178" actId="1076"/>
        <pc:sldMkLst>
          <pc:docMk/>
          <pc:sldMk cId="3972129841" sldId="578"/>
        </pc:sldMkLst>
        <pc:spChg chg="del">
          <ac:chgData name="Joe Brennan" userId="9198e3f6-296a-4934-b7d6-cfa60c49e6c9" providerId="ADAL" clId="{7E2720C4-67AA-4184-91B1-430C2747203F}" dt="2024-04-29T21:26:49.069" v="174" actId="478"/>
          <ac:spMkLst>
            <pc:docMk/>
            <pc:sldMk cId="3972129841" sldId="578"/>
            <ac:spMk id="20" creationId="{721E33E4-FD3E-8E3C-E502-3E67BCB94FDE}"/>
          </ac:spMkLst>
        </pc:spChg>
        <pc:picChg chg="del">
          <ac:chgData name="Joe Brennan" userId="9198e3f6-296a-4934-b7d6-cfa60c49e6c9" providerId="ADAL" clId="{7E2720C4-67AA-4184-91B1-430C2747203F}" dt="2024-04-29T21:26:51.069" v="175" actId="478"/>
          <ac:picMkLst>
            <pc:docMk/>
            <pc:sldMk cId="3972129841" sldId="578"/>
            <ac:picMk id="3" creationId="{FC1B3BBF-9F29-1A9B-ECB4-6A87A72C0277}"/>
          </ac:picMkLst>
        </pc:picChg>
        <pc:picChg chg="del">
          <ac:chgData name="Joe Brennan" userId="9198e3f6-296a-4934-b7d6-cfa60c49e6c9" providerId="ADAL" clId="{7E2720C4-67AA-4184-91B1-430C2747203F}" dt="2024-04-29T21:26:49.069" v="174" actId="478"/>
          <ac:picMkLst>
            <pc:docMk/>
            <pc:sldMk cId="3972129841" sldId="578"/>
            <ac:picMk id="8" creationId="{6F7C041F-DDC8-DB8E-C337-CC2C74FA5119}"/>
          </ac:picMkLst>
        </pc:picChg>
        <pc:picChg chg="add mod">
          <ac:chgData name="Joe Brennan" userId="9198e3f6-296a-4934-b7d6-cfa60c49e6c9" providerId="ADAL" clId="{7E2720C4-67AA-4184-91B1-430C2747203F}" dt="2024-04-29T21:26:59.009" v="178" actId="1076"/>
          <ac:picMkLst>
            <pc:docMk/>
            <pc:sldMk cId="3972129841" sldId="578"/>
            <ac:picMk id="11" creationId="{CEAB37DC-A18B-4916-4BE2-C3D742DD1DC7}"/>
          </ac:picMkLst>
        </pc:picChg>
      </pc:sldChg>
      <pc:sldChg chg="addSp delSp modSp add mod">
        <pc:chgData name="Joe Brennan" userId="9198e3f6-296a-4934-b7d6-cfa60c49e6c9" providerId="ADAL" clId="{7E2720C4-67AA-4184-91B1-430C2747203F}" dt="2024-04-29T21:35:02.667" v="217" actId="1076"/>
        <pc:sldMkLst>
          <pc:docMk/>
          <pc:sldMk cId="1650345867" sldId="579"/>
        </pc:sldMkLst>
        <pc:spChg chg="add mod">
          <ac:chgData name="Joe Brennan" userId="9198e3f6-296a-4934-b7d6-cfa60c49e6c9" providerId="ADAL" clId="{7E2720C4-67AA-4184-91B1-430C2747203F}" dt="2024-04-29T21:35:02.667" v="217" actId="1076"/>
          <ac:spMkLst>
            <pc:docMk/>
            <pc:sldMk cId="1650345867" sldId="579"/>
            <ac:spMk id="6" creationId="{07CE6B60-5808-CF87-898F-421C5C00CC90}"/>
          </ac:spMkLst>
        </pc:spChg>
        <pc:picChg chg="add mod">
          <ac:chgData name="Joe Brennan" userId="9198e3f6-296a-4934-b7d6-cfa60c49e6c9" providerId="ADAL" clId="{7E2720C4-67AA-4184-91B1-430C2747203F}" dt="2024-04-29T21:32:57.177" v="183" actId="1076"/>
          <ac:picMkLst>
            <pc:docMk/>
            <pc:sldMk cId="1650345867" sldId="579"/>
            <ac:picMk id="3" creationId="{ACADCF06-48E1-BF93-1D82-1DB6C6070A05}"/>
          </ac:picMkLst>
        </pc:picChg>
        <pc:picChg chg="del">
          <ac:chgData name="Joe Brennan" userId="9198e3f6-296a-4934-b7d6-cfa60c49e6c9" providerId="ADAL" clId="{7E2720C4-67AA-4184-91B1-430C2747203F}" dt="2024-04-29T21:32:51.237" v="180" actId="478"/>
          <ac:picMkLst>
            <pc:docMk/>
            <pc:sldMk cId="1650345867" sldId="579"/>
            <ac:picMk id="11" creationId="{77A32168-1C1C-C317-48BE-6FAD63521454}"/>
          </ac:picMkLst>
        </pc:picChg>
      </pc:sldChg>
      <pc:sldChg chg="addSp delSp modSp add mod">
        <pc:chgData name="Joe Brennan" userId="9198e3f6-296a-4934-b7d6-cfa60c49e6c9" providerId="ADAL" clId="{7E2720C4-67AA-4184-91B1-430C2747203F}" dt="2024-04-29T21:39:59.545" v="269" actId="14100"/>
        <pc:sldMkLst>
          <pc:docMk/>
          <pc:sldMk cId="1135642403" sldId="580"/>
        </pc:sldMkLst>
        <pc:spChg chg="mod">
          <ac:chgData name="Joe Brennan" userId="9198e3f6-296a-4934-b7d6-cfa60c49e6c9" providerId="ADAL" clId="{7E2720C4-67AA-4184-91B1-430C2747203F}" dt="2024-04-29T21:37:04.658" v="266" actId="20577"/>
          <ac:spMkLst>
            <pc:docMk/>
            <pc:sldMk cId="1135642403" sldId="580"/>
            <ac:spMk id="6" creationId="{D3BEDBC4-8BA0-0F92-9B95-CB5ADB9F2B25}"/>
          </ac:spMkLst>
        </pc:spChg>
        <pc:picChg chg="del">
          <ac:chgData name="Joe Brennan" userId="9198e3f6-296a-4934-b7d6-cfa60c49e6c9" providerId="ADAL" clId="{7E2720C4-67AA-4184-91B1-430C2747203F}" dt="2024-04-29T21:36:54.576" v="247" actId="478"/>
          <ac:picMkLst>
            <pc:docMk/>
            <pc:sldMk cId="1135642403" sldId="580"/>
            <ac:picMk id="3" creationId="{3DE78964-5066-3A20-C579-45491935C1D3}"/>
          </ac:picMkLst>
        </pc:picChg>
        <pc:picChg chg="add mod">
          <ac:chgData name="Joe Brennan" userId="9198e3f6-296a-4934-b7d6-cfa60c49e6c9" providerId="ADAL" clId="{7E2720C4-67AA-4184-91B1-430C2747203F}" dt="2024-04-29T21:39:59.545" v="269" actId="14100"/>
          <ac:picMkLst>
            <pc:docMk/>
            <pc:sldMk cId="1135642403" sldId="580"/>
            <ac:picMk id="5" creationId="{38EE3373-D2C3-5F02-BA6C-214B1071853C}"/>
          </ac:picMkLst>
        </pc:picChg>
      </pc:sldChg>
      <pc:sldChg chg="addSp delSp modSp add mod ord">
        <pc:chgData name="Joe Brennan" userId="9198e3f6-296a-4934-b7d6-cfa60c49e6c9" providerId="ADAL" clId="{7E2720C4-67AA-4184-91B1-430C2747203F}" dt="2024-04-29T22:05:15.378" v="364" actId="14100"/>
        <pc:sldMkLst>
          <pc:docMk/>
          <pc:sldMk cId="3814793043" sldId="581"/>
        </pc:sldMkLst>
        <pc:spChg chg="del">
          <ac:chgData name="Joe Brennan" userId="9198e3f6-296a-4934-b7d6-cfa60c49e6c9" providerId="ADAL" clId="{7E2720C4-67AA-4184-91B1-430C2747203F}" dt="2024-04-29T21:47:00.850" v="274" actId="478"/>
          <ac:spMkLst>
            <pc:docMk/>
            <pc:sldMk cId="3814793043" sldId="581"/>
            <ac:spMk id="2" creationId="{6C546D82-F9E6-F96F-6C05-775775FE0B9C}"/>
          </ac:spMkLst>
        </pc:spChg>
        <pc:spChg chg="add del mod">
          <ac:chgData name="Joe Brennan" userId="9198e3f6-296a-4934-b7d6-cfa60c49e6c9" providerId="ADAL" clId="{7E2720C4-67AA-4184-91B1-430C2747203F}" dt="2024-04-29T21:46:53.663" v="272" actId="478"/>
          <ac:spMkLst>
            <pc:docMk/>
            <pc:sldMk cId="3814793043" sldId="581"/>
            <ac:spMk id="5" creationId="{CCB385DA-1643-FB8A-3DBB-299C5F3D1D2D}"/>
          </ac:spMkLst>
        </pc:spChg>
        <pc:picChg chg="del">
          <ac:chgData name="Joe Brennan" userId="9198e3f6-296a-4934-b7d6-cfa60c49e6c9" providerId="ADAL" clId="{7E2720C4-67AA-4184-91B1-430C2747203F}" dt="2024-04-29T21:46:45.796" v="271" actId="478"/>
          <ac:picMkLst>
            <pc:docMk/>
            <pc:sldMk cId="3814793043" sldId="581"/>
            <ac:picMk id="6" creationId="{041E298E-A73C-FC7B-9ADE-2A4799E01201}"/>
          </ac:picMkLst>
        </pc:picChg>
        <pc:picChg chg="del">
          <ac:chgData name="Joe Brennan" userId="9198e3f6-296a-4934-b7d6-cfa60c49e6c9" providerId="ADAL" clId="{7E2720C4-67AA-4184-91B1-430C2747203F}" dt="2024-04-29T21:46:56.973" v="273" actId="478"/>
          <ac:picMkLst>
            <pc:docMk/>
            <pc:sldMk cId="3814793043" sldId="581"/>
            <ac:picMk id="8" creationId="{40558712-46D4-681C-62D9-39E077BAC229}"/>
          </ac:picMkLst>
        </pc:picChg>
        <pc:picChg chg="add mod">
          <ac:chgData name="Joe Brennan" userId="9198e3f6-296a-4934-b7d6-cfa60c49e6c9" providerId="ADAL" clId="{7E2720C4-67AA-4184-91B1-430C2747203F}" dt="2024-04-29T22:05:04.620" v="361" actId="1076"/>
          <ac:picMkLst>
            <pc:docMk/>
            <pc:sldMk cId="3814793043" sldId="581"/>
            <ac:picMk id="9" creationId="{5F297F0F-D1F8-3B1F-8857-8AE64DE586E7}"/>
          </ac:picMkLst>
        </pc:picChg>
        <pc:picChg chg="add mod">
          <ac:chgData name="Joe Brennan" userId="9198e3f6-296a-4934-b7d6-cfa60c49e6c9" providerId="ADAL" clId="{7E2720C4-67AA-4184-91B1-430C2747203F}" dt="2024-04-29T22:05:15.378" v="364" actId="14100"/>
          <ac:picMkLst>
            <pc:docMk/>
            <pc:sldMk cId="3814793043" sldId="581"/>
            <ac:picMk id="11" creationId="{9BFABE6D-33AF-B390-3377-92A62874283E}"/>
          </ac:picMkLst>
        </pc:picChg>
      </pc:sldChg>
      <pc:sldChg chg="addSp delSp modSp add mod">
        <pc:chgData name="Joe Brennan" userId="9198e3f6-296a-4934-b7d6-cfa60c49e6c9" providerId="ADAL" clId="{7E2720C4-67AA-4184-91B1-430C2747203F}" dt="2024-04-29T21:57:01.090" v="305" actId="1076"/>
        <pc:sldMkLst>
          <pc:docMk/>
          <pc:sldMk cId="613597474" sldId="582"/>
        </pc:sldMkLst>
        <pc:picChg chg="add mod">
          <ac:chgData name="Joe Brennan" userId="9198e3f6-296a-4934-b7d6-cfa60c49e6c9" providerId="ADAL" clId="{7E2720C4-67AA-4184-91B1-430C2747203F}" dt="2024-04-29T21:56:25.181" v="299" actId="1076"/>
          <ac:picMkLst>
            <pc:docMk/>
            <pc:sldMk cId="613597474" sldId="582"/>
            <ac:picMk id="3" creationId="{43BF0CDA-1B97-E25A-59F7-B6C6E9CD19F7}"/>
          </ac:picMkLst>
        </pc:picChg>
        <pc:picChg chg="del">
          <ac:chgData name="Joe Brennan" userId="9198e3f6-296a-4934-b7d6-cfa60c49e6c9" providerId="ADAL" clId="{7E2720C4-67AA-4184-91B1-430C2747203F}" dt="2024-04-29T21:51:05.307" v="280" actId="478"/>
          <ac:picMkLst>
            <pc:docMk/>
            <pc:sldMk cId="613597474" sldId="582"/>
            <ac:picMk id="5" creationId="{3B7001DA-D04D-5D19-6871-46029EC754EF}"/>
          </ac:picMkLst>
        </pc:picChg>
        <pc:picChg chg="add mod">
          <ac:chgData name="Joe Brennan" userId="9198e3f6-296a-4934-b7d6-cfa60c49e6c9" providerId="ADAL" clId="{7E2720C4-67AA-4184-91B1-430C2747203F}" dt="2024-04-29T21:56:28.561" v="300" actId="1076"/>
          <ac:picMkLst>
            <pc:docMk/>
            <pc:sldMk cId="613597474" sldId="582"/>
            <ac:picMk id="7" creationId="{877B0101-D755-71AC-D359-DD11183AB617}"/>
          </ac:picMkLst>
        </pc:picChg>
        <pc:picChg chg="add del mod">
          <ac:chgData name="Joe Brennan" userId="9198e3f6-296a-4934-b7d6-cfa60c49e6c9" providerId="ADAL" clId="{7E2720C4-67AA-4184-91B1-430C2747203F}" dt="2024-04-29T21:56:40.366" v="301" actId="478"/>
          <ac:picMkLst>
            <pc:docMk/>
            <pc:sldMk cId="613597474" sldId="582"/>
            <ac:picMk id="9" creationId="{A9A7FCBA-2D58-F6E1-D295-F4212E7756A4}"/>
          </ac:picMkLst>
        </pc:picChg>
        <pc:picChg chg="add mod">
          <ac:chgData name="Joe Brennan" userId="9198e3f6-296a-4934-b7d6-cfa60c49e6c9" providerId="ADAL" clId="{7E2720C4-67AA-4184-91B1-430C2747203F}" dt="2024-04-29T21:57:01.090" v="305" actId="1076"/>
          <ac:picMkLst>
            <pc:docMk/>
            <pc:sldMk cId="613597474" sldId="582"/>
            <ac:picMk id="11" creationId="{B20A6D7F-1B0B-9E15-D136-07A218120B7A}"/>
          </ac:picMkLst>
        </pc:picChg>
      </pc:sldChg>
      <pc:sldChg chg="addSp delSp modSp add del mod">
        <pc:chgData name="Joe Brennan" userId="9198e3f6-296a-4934-b7d6-cfa60c49e6c9" providerId="ADAL" clId="{7E2720C4-67AA-4184-91B1-430C2747203F}" dt="2024-05-12T21:10:35.193" v="374" actId="47"/>
        <pc:sldMkLst>
          <pc:docMk/>
          <pc:sldMk cId="3149686683" sldId="583"/>
        </pc:sldMkLst>
        <pc:spChg chg="del mod">
          <ac:chgData name="Joe Brennan" userId="9198e3f6-296a-4934-b7d6-cfa60c49e6c9" providerId="ADAL" clId="{7E2720C4-67AA-4184-91B1-430C2747203F}" dt="2024-04-29T21:59:34.041" v="310" actId="478"/>
          <ac:spMkLst>
            <pc:docMk/>
            <pc:sldMk cId="3149686683" sldId="583"/>
            <ac:spMk id="2" creationId="{AFCFD203-DA59-1797-94DB-B6CAE71C73AB}"/>
          </ac:spMkLst>
        </pc:spChg>
        <pc:spChg chg="add del mod">
          <ac:chgData name="Joe Brennan" userId="9198e3f6-296a-4934-b7d6-cfa60c49e6c9" providerId="ADAL" clId="{7E2720C4-67AA-4184-91B1-430C2747203F}" dt="2024-04-29T21:59:32.310" v="308" actId="478"/>
          <ac:spMkLst>
            <pc:docMk/>
            <pc:sldMk cId="3149686683" sldId="583"/>
            <ac:spMk id="5" creationId="{C2C94CD2-D74A-35BA-9A04-5A9CEA77F80A}"/>
          </ac:spMkLst>
        </pc:spChg>
        <pc:spChg chg="add del mod">
          <ac:chgData name="Joe Brennan" userId="9198e3f6-296a-4934-b7d6-cfa60c49e6c9" providerId="ADAL" clId="{7E2720C4-67AA-4184-91B1-430C2747203F}" dt="2024-04-29T21:59:42.090" v="314" actId="478"/>
          <ac:spMkLst>
            <pc:docMk/>
            <pc:sldMk cId="3149686683" sldId="583"/>
            <ac:spMk id="8" creationId="{469EACF3-D3B2-FCE5-2BEB-773FBC3DB6B6}"/>
          </ac:spMkLst>
        </pc:spChg>
        <pc:picChg chg="del">
          <ac:chgData name="Joe Brennan" userId="9198e3f6-296a-4934-b7d6-cfa60c49e6c9" providerId="ADAL" clId="{7E2720C4-67AA-4184-91B1-430C2747203F}" dt="2024-04-29T21:59:30.049" v="307" actId="478"/>
          <ac:picMkLst>
            <pc:docMk/>
            <pc:sldMk cId="3149686683" sldId="583"/>
            <ac:picMk id="6" creationId="{F722F091-66D1-3796-6D3F-A05DAD75ED9C}"/>
          </ac:picMkLst>
        </pc:picChg>
        <pc:picChg chg="add mod">
          <ac:chgData name="Joe Brennan" userId="9198e3f6-296a-4934-b7d6-cfa60c49e6c9" providerId="ADAL" clId="{7E2720C4-67AA-4184-91B1-430C2747203F}" dt="2024-04-29T21:59:45.630" v="315" actId="1076"/>
          <ac:picMkLst>
            <pc:docMk/>
            <pc:sldMk cId="3149686683" sldId="583"/>
            <ac:picMk id="4098" creationId="{5FD98AFF-868C-DC40-496C-C7FA6C609F9F}"/>
          </ac:picMkLst>
        </pc:picChg>
      </pc:sldChg>
      <pc:sldChg chg="add">
        <pc:chgData name="Joe Brennan" userId="9198e3f6-296a-4934-b7d6-cfa60c49e6c9" providerId="ADAL" clId="{7E2720C4-67AA-4184-91B1-430C2747203F}" dt="2024-04-29T22:01:18.857" v="316" actId="2890"/>
        <pc:sldMkLst>
          <pc:docMk/>
          <pc:sldMk cId="3909706976" sldId="584"/>
        </pc:sldMkLst>
      </pc:sldChg>
      <pc:sldChg chg="addSp delSp add mod">
        <pc:chgData name="Joe Brennan" userId="9198e3f6-296a-4934-b7d6-cfa60c49e6c9" providerId="ADAL" clId="{7E2720C4-67AA-4184-91B1-430C2747203F}" dt="2024-04-29T22:07:52.407" v="373"/>
        <pc:sldMkLst>
          <pc:docMk/>
          <pc:sldMk cId="3912332370" sldId="585"/>
        </pc:sldMkLst>
        <pc:spChg chg="del">
          <ac:chgData name="Joe Brennan" userId="9198e3f6-296a-4934-b7d6-cfa60c49e6c9" providerId="ADAL" clId="{7E2720C4-67AA-4184-91B1-430C2747203F}" dt="2024-04-29T22:07:50.587" v="372" actId="478"/>
          <ac:spMkLst>
            <pc:docMk/>
            <pc:sldMk cId="3912332370" sldId="585"/>
            <ac:spMk id="2" creationId="{6A1EA041-A061-A5F2-23E7-03B01370C7F1}"/>
          </ac:spMkLst>
        </pc:spChg>
        <pc:spChg chg="del">
          <ac:chgData name="Joe Brennan" userId="9198e3f6-296a-4934-b7d6-cfa60c49e6c9" providerId="ADAL" clId="{7E2720C4-67AA-4184-91B1-430C2747203F}" dt="2024-04-29T22:07:48.042" v="371" actId="478"/>
          <ac:spMkLst>
            <pc:docMk/>
            <pc:sldMk cId="3912332370" sldId="585"/>
            <ac:spMk id="3" creationId="{DF80CB06-D50B-146C-F301-8BD3F6A264AD}"/>
          </ac:spMkLst>
        </pc:spChg>
        <pc:picChg chg="del">
          <ac:chgData name="Joe Brennan" userId="9198e3f6-296a-4934-b7d6-cfa60c49e6c9" providerId="ADAL" clId="{7E2720C4-67AA-4184-91B1-430C2747203F}" dt="2024-04-29T22:07:45.218" v="370" actId="478"/>
          <ac:picMkLst>
            <pc:docMk/>
            <pc:sldMk cId="3912332370" sldId="585"/>
            <ac:picMk id="7" creationId="{774F1FC0-0CAC-B529-8BE3-DA8D6710EB5F}"/>
          </ac:picMkLst>
        </pc:picChg>
        <pc:picChg chg="add">
          <ac:chgData name="Joe Brennan" userId="9198e3f6-296a-4934-b7d6-cfa60c49e6c9" providerId="ADAL" clId="{7E2720C4-67AA-4184-91B1-430C2747203F}" dt="2024-04-29T22:07:52.407" v="373"/>
          <ac:picMkLst>
            <pc:docMk/>
            <pc:sldMk cId="3912332370" sldId="585"/>
            <ac:picMk id="5122" creationId="{C082109F-1C5A-DFAD-AFDA-2F31E48C82D6}"/>
          </ac:picMkLst>
        </pc:picChg>
      </pc:sldChg>
    </pc:docChg>
  </pc:docChgLst>
  <pc:docChgLst>
    <pc:chgData name="Joe Brennan" userId="9198e3f6-296a-4934-b7d6-cfa60c49e6c9" providerId="ADAL" clId="{948CDB31-1577-48A7-B2C7-A5B56ECA17FB}"/>
    <pc:docChg chg="undo custSel addSld delSld modSld sldOrd">
      <pc:chgData name="Joe Brennan" userId="9198e3f6-296a-4934-b7d6-cfa60c49e6c9" providerId="ADAL" clId="{948CDB31-1577-48A7-B2C7-A5B56ECA17FB}" dt="2024-08-22T13:41:21.467" v="1515"/>
      <pc:docMkLst>
        <pc:docMk/>
      </pc:docMkLst>
      <pc:sldChg chg="addSp delSp modSp mod">
        <pc:chgData name="Joe Brennan" userId="9198e3f6-296a-4934-b7d6-cfa60c49e6c9" providerId="ADAL" clId="{948CDB31-1577-48A7-B2C7-A5B56ECA17FB}" dt="2024-08-21T21:43:50.621" v="389" actId="1076"/>
        <pc:sldMkLst>
          <pc:docMk/>
          <pc:sldMk cId="1371487277" sldId="537"/>
        </pc:sldMkLst>
        <pc:spChg chg="mod">
          <ac:chgData name="Joe Brennan" userId="9198e3f6-296a-4934-b7d6-cfa60c49e6c9" providerId="ADAL" clId="{948CDB31-1577-48A7-B2C7-A5B56ECA17FB}" dt="2024-08-21T20:53:23.548" v="5" actId="6549"/>
          <ac:spMkLst>
            <pc:docMk/>
            <pc:sldMk cId="1371487277" sldId="537"/>
            <ac:spMk id="7169" creationId="{00000000-0000-0000-0000-000000000000}"/>
          </ac:spMkLst>
        </pc:spChg>
        <pc:graphicFrameChg chg="add del mod">
          <ac:chgData name="Joe Brennan" userId="9198e3f6-296a-4934-b7d6-cfa60c49e6c9" providerId="ADAL" clId="{948CDB31-1577-48A7-B2C7-A5B56ECA17FB}" dt="2024-08-21T20:52:48.018" v="1" actId="478"/>
          <ac:graphicFrameMkLst>
            <pc:docMk/>
            <pc:sldMk cId="1371487277" sldId="537"/>
            <ac:graphicFrameMk id="2" creationId="{8F07E794-4A09-B46C-A5A5-26EFE8584051}"/>
          </ac:graphicFrameMkLst>
        </pc:graphicFrameChg>
        <pc:picChg chg="add mod">
          <ac:chgData name="Joe Brennan" userId="9198e3f6-296a-4934-b7d6-cfa60c49e6c9" providerId="ADAL" clId="{948CDB31-1577-48A7-B2C7-A5B56ECA17FB}" dt="2024-08-21T21:43:50.621" v="389" actId="1076"/>
          <ac:picMkLst>
            <pc:docMk/>
            <pc:sldMk cId="1371487277" sldId="537"/>
            <ac:picMk id="5" creationId="{F80E91C0-9BB6-7802-7483-01B22C07329A}"/>
          </ac:picMkLst>
        </pc:picChg>
        <pc:picChg chg="add mod">
          <ac:chgData name="Joe Brennan" userId="9198e3f6-296a-4934-b7d6-cfa60c49e6c9" providerId="ADAL" clId="{948CDB31-1577-48A7-B2C7-A5B56ECA17FB}" dt="2024-08-21T20:53:27.268" v="6" actId="1076"/>
          <ac:picMkLst>
            <pc:docMk/>
            <pc:sldMk cId="1371487277" sldId="537"/>
            <ac:picMk id="1026" creationId="{CEA9C67B-E221-3723-2E5F-388E948AFF89}"/>
          </ac:picMkLst>
        </pc:picChg>
      </pc:sldChg>
      <pc:sldChg chg="addSp delSp modSp mod modTransition modAnim modNotesTx">
        <pc:chgData name="Joe Brennan" userId="9198e3f6-296a-4934-b7d6-cfa60c49e6c9" providerId="ADAL" clId="{948CDB31-1577-48A7-B2C7-A5B56ECA17FB}" dt="2024-08-21T21:33:07.716" v="342"/>
        <pc:sldMkLst>
          <pc:docMk/>
          <pc:sldMk cId="1846020651" sldId="540"/>
        </pc:sldMkLst>
        <pc:spChg chg="mod">
          <ac:chgData name="Joe Brennan" userId="9198e3f6-296a-4934-b7d6-cfa60c49e6c9" providerId="ADAL" clId="{948CDB31-1577-48A7-B2C7-A5B56ECA17FB}" dt="2024-08-21T21:05:27.252" v="34" actId="20577"/>
          <ac:spMkLst>
            <pc:docMk/>
            <pc:sldMk cId="1846020651" sldId="540"/>
            <ac:spMk id="2" creationId="{1AF119A9-11CB-4E9D-94C8-28B4647DF6D9}"/>
          </ac:spMkLst>
        </pc:spChg>
        <pc:spChg chg="del mod">
          <ac:chgData name="Joe Brennan" userId="9198e3f6-296a-4934-b7d6-cfa60c49e6c9" providerId="ADAL" clId="{948CDB31-1577-48A7-B2C7-A5B56ECA17FB}" dt="2024-08-21T21:02:06.170" v="28" actId="478"/>
          <ac:spMkLst>
            <pc:docMk/>
            <pc:sldMk cId="1846020651" sldId="540"/>
            <ac:spMk id="3" creationId="{6087D045-F776-49E5-AEEC-28294D5817B4}"/>
          </ac:spMkLst>
        </pc:spChg>
        <pc:spChg chg="add del mod">
          <ac:chgData name="Joe Brennan" userId="9198e3f6-296a-4934-b7d6-cfa60c49e6c9" providerId="ADAL" clId="{948CDB31-1577-48A7-B2C7-A5B56ECA17FB}" dt="2024-08-21T21:02:11.372" v="29" actId="478"/>
          <ac:spMkLst>
            <pc:docMk/>
            <pc:sldMk cId="1846020651" sldId="540"/>
            <ac:spMk id="7" creationId="{CD9878F6-7ABA-9E9E-6C93-D614784B82C3}"/>
          </ac:spMkLst>
        </pc:spChg>
        <pc:spChg chg="add del mod">
          <ac:chgData name="Joe Brennan" userId="9198e3f6-296a-4934-b7d6-cfa60c49e6c9" providerId="ADAL" clId="{948CDB31-1577-48A7-B2C7-A5B56ECA17FB}" dt="2024-08-21T21:14:50.506" v="211" actId="478"/>
          <ac:spMkLst>
            <pc:docMk/>
            <pc:sldMk cId="1846020651" sldId="540"/>
            <ac:spMk id="10" creationId="{4E797B7F-6EE5-F812-006D-DE60AE258FB1}"/>
          </ac:spMkLst>
        </pc:spChg>
        <pc:spChg chg="add mod">
          <ac:chgData name="Joe Brennan" userId="9198e3f6-296a-4934-b7d6-cfa60c49e6c9" providerId="ADAL" clId="{948CDB31-1577-48A7-B2C7-A5B56ECA17FB}" dt="2024-08-21T21:21:27.442" v="263" actId="14100"/>
          <ac:spMkLst>
            <pc:docMk/>
            <pc:sldMk cId="1846020651" sldId="540"/>
            <ac:spMk id="11" creationId="{2651D50A-8643-7B5E-6062-46708ACCA306}"/>
          </ac:spMkLst>
        </pc:spChg>
        <pc:spChg chg="add mod">
          <ac:chgData name="Joe Brennan" userId="9198e3f6-296a-4934-b7d6-cfa60c49e6c9" providerId="ADAL" clId="{948CDB31-1577-48A7-B2C7-A5B56ECA17FB}" dt="2024-08-21T21:32:05.907" v="338" actId="164"/>
          <ac:spMkLst>
            <pc:docMk/>
            <pc:sldMk cId="1846020651" sldId="540"/>
            <ac:spMk id="12" creationId="{2B6A1672-930B-A75F-4316-7A79403A9E57}"/>
          </ac:spMkLst>
        </pc:spChg>
        <pc:spChg chg="add mod">
          <ac:chgData name="Joe Brennan" userId="9198e3f6-296a-4934-b7d6-cfa60c49e6c9" providerId="ADAL" clId="{948CDB31-1577-48A7-B2C7-A5B56ECA17FB}" dt="2024-08-21T21:29:20.540" v="312" actId="1076"/>
          <ac:spMkLst>
            <pc:docMk/>
            <pc:sldMk cId="1846020651" sldId="540"/>
            <ac:spMk id="13" creationId="{A9D4C202-7155-0C32-39BF-E80D79931C45}"/>
          </ac:spMkLst>
        </pc:spChg>
        <pc:spChg chg="add mod">
          <ac:chgData name="Joe Brennan" userId="9198e3f6-296a-4934-b7d6-cfa60c49e6c9" providerId="ADAL" clId="{948CDB31-1577-48A7-B2C7-A5B56ECA17FB}" dt="2024-08-21T21:32:05.907" v="338" actId="164"/>
          <ac:spMkLst>
            <pc:docMk/>
            <pc:sldMk cId="1846020651" sldId="540"/>
            <ac:spMk id="14" creationId="{14EDA3E0-D458-FF5F-4A85-5064DEB226B9}"/>
          </ac:spMkLst>
        </pc:spChg>
        <pc:spChg chg="add mod">
          <ac:chgData name="Joe Brennan" userId="9198e3f6-296a-4934-b7d6-cfa60c49e6c9" providerId="ADAL" clId="{948CDB31-1577-48A7-B2C7-A5B56ECA17FB}" dt="2024-08-21T21:31:37.620" v="336" actId="164"/>
          <ac:spMkLst>
            <pc:docMk/>
            <pc:sldMk cId="1846020651" sldId="540"/>
            <ac:spMk id="15" creationId="{36F59FB3-BCD5-5BE4-5D00-2C8C6EA6EFA4}"/>
          </ac:spMkLst>
        </pc:spChg>
        <pc:spChg chg="add mod">
          <ac:chgData name="Joe Brennan" userId="9198e3f6-296a-4934-b7d6-cfa60c49e6c9" providerId="ADAL" clId="{948CDB31-1577-48A7-B2C7-A5B56ECA17FB}" dt="2024-08-21T21:31:37.620" v="336" actId="164"/>
          <ac:spMkLst>
            <pc:docMk/>
            <pc:sldMk cId="1846020651" sldId="540"/>
            <ac:spMk id="16" creationId="{91093467-04BB-8E84-2995-0A6CDB8ED6E1}"/>
          </ac:spMkLst>
        </pc:spChg>
        <pc:spChg chg="add mod">
          <ac:chgData name="Joe Brennan" userId="9198e3f6-296a-4934-b7d6-cfa60c49e6c9" providerId="ADAL" clId="{948CDB31-1577-48A7-B2C7-A5B56ECA17FB}" dt="2024-08-21T21:31:46.620" v="337" actId="164"/>
          <ac:spMkLst>
            <pc:docMk/>
            <pc:sldMk cId="1846020651" sldId="540"/>
            <ac:spMk id="17" creationId="{09A66C75-1F13-5805-DACC-384D06D626F1}"/>
          </ac:spMkLst>
        </pc:spChg>
        <pc:spChg chg="add mod">
          <ac:chgData name="Joe Brennan" userId="9198e3f6-296a-4934-b7d6-cfa60c49e6c9" providerId="ADAL" clId="{948CDB31-1577-48A7-B2C7-A5B56ECA17FB}" dt="2024-08-21T21:31:46.620" v="337" actId="164"/>
          <ac:spMkLst>
            <pc:docMk/>
            <pc:sldMk cId="1846020651" sldId="540"/>
            <ac:spMk id="18" creationId="{45D11096-C607-1BAF-B552-077F43F185AE}"/>
          </ac:spMkLst>
        </pc:spChg>
        <pc:grpChg chg="add mod">
          <ac:chgData name="Joe Brennan" userId="9198e3f6-296a-4934-b7d6-cfa60c49e6c9" providerId="ADAL" clId="{948CDB31-1577-48A7-B2C7-A5B56ECA17FB}" dt="2024-08-21T21:31:37.620" v="336" actId="164"/>
          <ac:grpSpMkLst>
            <pc:docMk/>
            <pc:sldMk cId="1846020651" sldId="540"/>
            <ac:grpSpMk id="19" creationId="{1675DDA1-7EE8-7D52-24E8-62A9571837A7}"/>
          </ac:grpSpMkLst>
        </pc:grpChg>
        <pc:grpChg chg="add mod">
          <ac:chgData name="Joe Brennan" userId="9198e3f6-296a-4934-b7d6-cfa60c49e6c9" providerId="ADAL" clId="{948CDB31-1577-48A7-B2C7-A5B56ECA17FB}" dt="2024-08-21T21:31:46.620" v="337" actId="164"/>
          <ac:grpSpMkLst>
            <pc:docMk/>
            <pc:sldMk cId="1846020651" sldId="540"/>
            <ac:grpSpMk id="20" creationId="{47D85F4B-FBCA-AE18-C816-5E70581065B2}"/>
          </ac:grpSpMkLst>
        </pc:grpChg>
        <pc:grpChg chg="add mod">
          <ac:chgData name="Joe Brennan" userId="9198e3f6-296a-4934-b7d6-cfa60c49e6c9" providerId="ADAL" clId="{948CDB31-1577-48A7-B2C7-A5B56ECA17FB}" dt="2024-08-21T21:32:05.907" v="338" actId="164"/>
          <ac:grpSpMkLst>
            <pc:docMk/>
            <pc:sldMk cId="1846020651" sldId="540"/>
            <ac:grpSpMk id="21" creationId="{DB6D7B1D-2479-4D76-E2D4-1A43C50B4646}"/>
          </ac:grpSpMkLst>
        </pc:grpChg>
        <pc:picChg chg="del">
          <ac:chgData name="Joe Brennan" userId="9198e3f6-296a-4934-b7d6-cfa60c49e6c9" providerId="ADAL" clId="{948CDB31-1577-48A7-B2C7-A5B56ECA17FB}" dt="2024-08-21T21:02:13.701" v="30" actId="478"/>
          <ac:picMkLst>
            <pc:docMk/>
            <pc:sldMk cId="1846020651" sldId="540"/>
            <ac:picMk id="6" creationId="{9ED9BBF7-B618-48D0-BA68-CFF1E0DC40A7}"/>
          </ac:picMkLst>
        </pc:picChg>
        <pc:picChg chg="add mod">
          <ac:chgData name="Joe Brennan" userId="9198e3f6-296a-4934-b7d6-cfa60c49e6c9" providerId="ADAL" clId="{948CDB31-1577-48A7-B2C7-A5B56ECA17FB}" dt="2024-08-21T21:29:06.790" v="311" actId="1076"/>
          <ac:picMkLst>
            <pc:docMk/>
            <pc:sldMk cId="1846020651" sldId="540"/>
            <ac:picMk id="9" creationId="{A2B7B026-3356-6015-D1B6-1C7603EF4608}"/>
          </ac:picMkLst>
        </pc:picChg>
        <pc:picChg chg="del">
          <ac:chgData name="Joe Brennan" userId="9198e3f6-296a-4934-b7d6-cfa60c49e6c9" providerId="ADAL" clId="{948CDB31-1577-48A7-B2C7-A5B56ECA17FB}" dt="2024-08-21T21:02:15.738" v="31" actId="478"/>
          <ac:picMkLst>
            <pc:docMk/>
            <pc:sldMk cId="1846020651" sldId="540"/>
            <ac:picMk id="1028" creationId="{8D3BB830-EFE3-444B-B04C-4804968DBCB0}"/>
          </ac:picMkLst>
        </pc:picChg>
      </pc:sldChg>
      <pc:sldChg chg="del">
        <pc:chgData name="Joe Brennan" userId="9198e3f6-296a-4934-b7d6-cfa60c49e6c9" providerId="ADAL" clId="{948CDB31-1577-48A7-B2C7-A5B56ECA17FB}" dt="2024-08-21T21:51:28.506" v="424" actId="47"/>
        <pc:sldMkLst>
          <pc:docMk/>
          <pc:sldMk cId="2626769065" sldId="541"/>
        </pc:sldMkLst>
      </pc:sldChg>
      <pc:sldChg chg="addSp delSp modSp del mod">
        <pc:chgData name="Joe Brennan" userId="9198e3f6-296a-4934-b7d6-cfa60c49e6c9" providerId="ADAL" clId="{948CDB31-1577-48A7-B2C7-A5B56ECA17FB}" dt="2024-08-22T12:53:13.932" v="1229" actId="47"/>
        <pc:sldMkLst>
          <pc:docMk/>
          <pc:sldMk cId="3171445487" sldId="542"/>
        </pc:sldMkLst>
        <pc:spChg chg="del">
          <ac:chgData name="Joe Brennan" userId="9198e3f6-296a-4934-b7d6-cfa60c49e6c9" providerId="ADAL" clId="{948CDB31-1577-48A7-B2C7-A5B56ECA17FB}" dt="2024-08-22T12:50:56.756" v="1205" actId="478"/>
          <ac:spMkLst>
            <pc:docMk/>
            <pc:sldMk cId="3171445487" sldId="542"/>
            <ac:spMk id="2" creationId="{CE87E40D-A1A5-4553-871B-462DD3896BF7}"/>
          </ac:spMkLst>
        </pc:spChg>
        <pc:spChg chg="mod">
          <ac:chgData name="Joe Brennan" userId="9198e3f6-296a-4934-b7d6-cfa60c49e6c9" providerId="ADAL" clId="{948CDB31-1577-48A7-B2C7-A5B56ECA17FB}" dt="2024-08-22T12:50:32.999" v="1204" actId="27636"/>
          <ac:spMkLst>
            <pc:docMk/>
            <pc:sldMk cId="3171445487" sldId="542"/>
            <ac:spMk id="3" creationId="{54D49639-FAEE-4F61-9D19-737BF97FFE02}"/>
          </ac:spMkLst>
        </pc:spChg>
        <pc:spChg chg="add mod">
          <ac:chgData name="Joe Brennan" userId="9198e3f6-296a-4934-b7d6-cfa60c49e6c9" providerId="ADAL" clId="{948CDB31-1577-48A7-B2C7-A5B56ECA17FB}" dt="2024-08-22T12:50:56.756" v="1205" actId="478"/>
          <ac:spMkLst>
            <pc:docMk/>
            <pc:sldMk cId="3171445487" sldId="542"/>
            <ac:spMk id="6" creationId="{04242E05-BAB8-353F-AA8C-4D52CB5E4D73}"/>
          </ac:spMkLst>
        </pc:spChg>
      </pc:sldChg>
      <pc:sldChg chg="ord">
        <pc:chgData name="Joe Brennan" userId="9198e3f6-296a-4934-b7d6-cfa60c49e6c9" providerId="ADAL" clId="{948CDB31-1577-48A7-B2C7-A5B56ECA17FB}" dt="2024-08-22T11:02:02.712" v="1010"/>
        <pc:sldMkLst>
          <pc:docMk/>
          <pc:sldMk cId="3963322912" sldId="543"/>
        </pc:sldMkLst>
      </pc:sldChg>
      <pc:sldChg chg="ord">
        <pc:chgData name="Joe Brennan" userId="9198e3f6-296a-4934-b7d6-cfa60c49e6c9" providerId="ADAL" clId="{948CDB31-1577-48A7-B2C7-A5B56ECA17FB}" dt="2024-08-22T07:43:42.826" v="739"/>
        <pc:sldMkLst>
          <pc:docMk/>
          <pc:sldMk cId="1752610529" sldId="544"/>
        </pc:sldMkLst>
      </pc:sldChg>
      <pc:sldChg chg="ord">
        <pc:chgData name="Joe Brennan" userId="9198e3f6-296a-4934-b7d6-cfa60c49e6c9" providerId="ADAL" clId="{948CDB31-1577-48A7-B2C7-A5B56ECA17FB}" dt="2024-08-22T07:44:00.599" v="743"/>
        <pc:sldMkLst>
          <pc:docMk/>
          <pc:sldMk cId="1033409140" sldId="549"/>
        </pc:sldMkLst>
      </pc:sldChg>
      <pc:sldChg chg="addSp delSp modSp mod">
        <pc:chgData name="Joe Brennan" userId="9198e3f6-296a-4934-b7d6-cfa60c49e6c9" providerId="ADAL" clId="{948CDB31-1577-48A7-B2C7-A5B56ECA17FB}" dt="2024-08-22T12:57:09.341" v="1472" actId="20577"/>
        <pc:sldMkLst>
          <pc:docMk/>
          <pc:sldMk cId="234752718" sldId="551"/>
        </pc:sldMkLst>
        <pc:spChg chg="add mod">
          <ac:chgData name="Joe Brennan" userId="9198e3f6-296a-4934-b7d6-cfa60c49e6c9" providerId="ADAL" clId="{948CDB31-1577-48A7-B2C7-A5B56ECA17FB}" dt="2024-08-22T12:52:00.802" v="1216" actId="1076"/>
          <ac:spMkLst>
            <pc:docMk/>
            <pc:sldMk cId="234752718" sldId="551"/>
            <ac:spMk id="2" creationId="{29DCFBE2-444E-33D0-94FD-DE8F15320CBA}"/>
          </ac:spMkLst>
        </pc:spChg>
        <pc:spChg chg="add mod">
          <ac:chgData name="Joe Brennan" userId="9198e3f6-296a-4934-b7d6-cfa60c49e6c9" providerId="ADAL" clId="{948CDB31-1577-48A7-B2C7-A5B56ECA17FB}" dt="2024-08-22T12:57:09.341" v="1472" actId="20577"/>
          <ac:spMkLst>
            <pc:docMk/>
            <pc:sldMk cId="234752718" sldId="551"/>
            <ac:spMk id="3" creationId="{53B74CE3-59DB-2179-A042-0E92473CE853}"/>
          </ac:spMkLst>
        </pc:spChg>
        <pc:spChg chg="del mod">
          <ac:chgData name="Joe Brennan" userId="9198e3f6-296a-4934-b7d6-cfa60c49e6c9" providerId="ADAL" clId="{948CDB31-1577-48A7-B2C7-A5B56ECA17FB}" dt="2024-08-22T12:53:04.089" v="1226" actId="478"/>
          <ac:spMkLst>
            <pc:docMk/>
            <pc:sldMk cId="234752718" sldId="551"/>
            <ac:spMk id="7" creationId="{CAD24481-8119-47CA-A4AF-B08BE920B212}"/>
          </ac:spMkLst>
        </pc:spChg>
        <pc:spChg chg="del mod">
          <ac:chgData name="Joe Brennan" userId="9198e3f6-296a-4934-b7d6-cfa60c49e6c9" providerId="ADAL" clId="{948CDB31-1577-48A7-B2C7-A5B56ECA17FB}" dt="2024-08-22T12:53:02.335" v="1225" actId="478"/>
          <ac:spMkLst>
            <pc:docMk/>
            <pc:sldMk cId="234752718" sldId="551"/>
            <ac:spMk id="9" creationId="{DA073FD4-1903-4B73-99EC-55A6A6E227FC}"/>
          </ac:spMkLst>
        </pc:spChg>
        <pc:spChg chg="del mod">
          <ac:chgData name="Joe Brennan" userId="9198e3f6-296a-4934-b7d6-cfa60c49e6c9" providerId="ADAL" clId="{948CDB31-1577-48A7-B2C7-A5B56ECA17FB}" dt="2024-08-22T12:53:06.180" v="1227" actId="478"/>
          <ac:spMkLst>
            <pc:docMk/>
            <pc:sldMk cId="234752718" sldId="551"/>
            <ac:spMk id="20" creationId="{D3359D32-0CEC-4BFF-A4F8-1EFA357C363D}"/>
          </ac:spMkLst>
        </pc:spChg>
        <pc:spChg chg="del mod">
          <ac:chgData name="Joe Brennan" userId="9198e3f6-296a-4934-b7d6-cfa60c49e6c9" providerId="ADAL" clId="{948CDB31-1577-48A7-B2C7-A5B56ECA17FB}" dt="2024-08-22T12:53:08.288" v="1228" actId="478"/>
          <ac:spMkLst>
            <pc:docMk/>
            <pc:sldMk cId="234752718" sldId="551"/>
            <ac:spMk id="22" creationId="{23BD2AC1-E596-413E-B65D-24A100779837}"/>
          </ac:spMkLst>
        </pc:spChg>
        <pc:picChg chg="del mod">
          <ac:chgData name="Joe Brennan" userId="9198e3f6-296a-4934-b7d6-cfa60c49e6c9" providerId="ADAL" clId="{948CDB31-1577-48A7-B2C7-A5B56ECA17FB}" dt="2024-08-22T12:52:58.084" v="1221" actId="478"/>
          <ac:picMkLst>
            <pc:docMk/>
            <pc:sldMk cId="234752718" sldId="551"/>
            <ac:picMk id="6" creationId="{B91A517C-7C0E-4E43-8FDD-50186574E2AA}"/>
          </ac:picMkLst>
        </pc:picChg>
        <pc:picChg chg="del mod">
          <ac:chgData name="Joe Brennan" userId="9198e3f6-296a-4934-b7d6-cfa60c49e6c9" providerId="ADAL" clId="{948CDB31-1577-48A7-B2C7-A5B56ECA17FB}" dt="2024-08-22T12:52:59.422" v="1223" actId="478"/>
          <ac:picMkLst>
            <pc:docMk/>
            <pc:sldMk cId="234752718" sldId="551"/>
            <ac:picMk id="18" creationId="{1468754B-7837-41AA-9E50-87DDDCFD23D2}"/>
          </ac:picMkLst>
        </pc:picChg>
        <pc:picChg chg="del mod">
          <ac:chgData name="Joe Brennan" userId="9198e3f6-296a-4934-b7d6-cfa60c49e6c9" providerId="ADAL" clId="{948CDB31-1577-48A7-B2C7-A5B56ECA17FB}" dt="2024-08-22T12:52:58.819" v="1222" actId="478"/>
          <ac:picMkLst>
            <pc:docMk/>
            <pc:sldMk cId="234752718" sldId="551"/>
            <ac:picMk id="4098" creationId="{FD9CEFB8-336D-4A6F-B1BF-74C8A644A279}"/>
          </ac:picMkLst>
        </pc:picChg>
        <pc:picChg chg="del mod">
          <ac:chgData name="Joe Brennan" userId="9198e3f6-296a-4934-b7d6-cfa60c49e6c9" providerId="ADAL" clId="{948CDB31-1577-48A7-B2C7-A5B56ECA17FB}" dt="2024-08-22T12:53:00.070" v="1224" actId="478"/>
          <ac:picMkLst>
            <pc:docMk/>
            <pc:sldMk cId="234752718" sldId="551"/>
            <ac:picMk id="4100" creationId="{A444AC45-CF25-4542-9142-A6571B0115CE}"/>
          </ac:picMkLst>
        </pc:picChg>
      </pc:sldChg>
      <pc:sldChg chg="ord">
        <pc:chgData name="Joe Brennan" userId="9198e3f6-296a-4934-b7d6-cfa60c49e6c9" providerId="ADAL" clId="{948CDB31-1577-48A7-B2C7-A5B56ECA17FB}" dt="2024-08-22T12:57:51.031" v="1474"/>
        <pc:sldMkLst>
          <pc:docMk/>
          <pc:sldMk cId="1120508064" sldId="552"/>
        </pc:sldMkLst>
      </pc:sldChg>
      <pc:sldChg chg="addSp modSp mod ord">
        <pc:chgData name="Joe Brennan" userId="9198e3f6-296a-4934-b7d6-cfa60c49e6c9" providerId="ADAL" clId="{948CDB31-1577-48A7-B2C7-A5B56ECA17FB}" dt="2024-08-22T10:58:16.304" v="939" actId="20577"/>
        <pc:sldMkLst>
          <pc:docMk/>
          <pc:sldMk cId="2506615535" sldId="554"/>
        </pc:sldMkLst>
        <pc:spChg chg="add mod">
          <ac:chgData name="Joe Brennan" userId="9198e3f6-296a-4934-b7d6-cfa60c49e6c9" providerId="ADAL" clId="{948CDB31-1577-48A7-B2C7-A5B56ECA17FB}" dt="2024-08-22T10:58:16.304" v="939" actId="20577"/>
          <ac:spMkLst>
            <pc:docMk/>
            <pc:sldMk cId="2506615535" sldId="554"/>
            <ac:spMk id="5" creationId="{BB96C0A4-C98E-66E0-B07C-741366E357DF}"/>
          </ac:spMkLst>
        </pc:spChg>
      </pc:sldChg>
      <pc:sldChg chg="addSp modSp mod ord">
        <pc:chgData name="Joe Brennan" userId="9198e3f6-296a-4934-b7d6-cfa60c49e6c9" providerId="ADAL" clId="{948CDB31-1577-48A7-B2C7-A5B56ECA17FB}" dt="2024-08-22T10:58:49.765" v="955" actId="20577"/>
        <pc:sldMkLst>
          <pc:docMk/>
          <pc:sldMk cId="132177280" sldId="555"/>
        </pc:sldMkLst>
        <pc:spChg chg="add mod">
          <ac:chgData name="Joe Brennan" userId="9198e3f6-296a-4934-b7d6-cfa60c49e6c9" providerId="ADAL" clId="{948CDB31-1577-48A7-B2C7-A5B56ECA17FB}" dt="2024-08-22T10:58:49.765" v="955" actId="20577"/>
          <ac:spMkLst>
            <pc:docMk/>
            <pc:sldMk cId="132177280" sldId="555"/>
            <ac:spMk id="5" creationId="{A02BAFE8-C4DF-6C62-C61E-B08E88526EEE}"/>
          </ac:spMkLst>
        </pc:spChg>
      </pc:sldChg>
      <pc:sldChg chg="modSp mod">
        <pc:chgData name="Joe Brennan" userId="9198e3f6-296a-4934-b7d6-cfa60c49e6c9" providerId="ADAL" clId="{948CDB31-1577-48A7-B2C7-A5B56ECA17FB}" dt="2024-08-22T11:05:08.355" v="1018" actId="1076"/>
        <pc:sldMkLst>
          <pc:docMk/>
          <pc:sldMk cId="2361646653" sldId="556"/>
        </pc:sldMkLst>
        <pc:picChg chg="mod">
          <ac:chgData name="Joe Brennan" userId="9198e3f6-296a-4934-b7d6-cfa60c49e6c9" providerId="ADAL" clId="{948CDB31-1577-48A7-B2C7-A5B56ECA17FB}" dt="2024-08-22T11:05:08.355" v="1018" actId="1076"/>
          <ac:picMkLst>
            <pc:docMk/>
            <pc:sldMk cId="2361646653" sldId="556"/>
            <ac:picMk id="7" creationId="{E36593BA-2006-EFEC-5A8A-91421952E572}"/>
          </ac:picMkLst>
        </pc:picChg>
      </pc:sldChg>
      <pc:sldChg chg="add del">
        <pc:chgData name="Joe Brennan" userId="9198e3f6-296a-4934-b7d6-cfa60c49e6c9" providerId="ADAL" clId="{948CDB31-1577-48A7-B2C7-A5B56ECA17FB}" dt="2024-08-21T21:52:28.869" v="428" actId="47"/>
        <pc:sldMkLst>
          <pc:docMk/>
          <pc:sldMk cId="2582579090" sldId="559"/>
        </pc:sldMkLst>
      </pc:sldChg>
      <pc:sldChg chg="ord">
        <pc:chgData name="Joe Brennan" userId="9198e3f6-296a-4934-b7d6-cfa60c49e6c9" providerId="ADAL" clId="{948CDB31-1577-48A7-B2C7-A5B56ECA17FB}" dt="2024-08-22T11:04:35.430" v="1016"/>
        <pc:sldMkLst>
          <pc:docMk/>
          <pc:sldMk cId="3800418486" sldId="563"/>
        </pc:sldMkLst>
      </pc:sldChg>
      <pc:sldChg chg="addSp delSp modSp mod">
        <pc:chgData name="Joe Brennan" userId="9198e3f6-296a-4934-b7d6-cfa60c49e6c9" providerId="ADAL" clId="{948CDB31-1577-48A7-B2C7-A5B56ECA17FB}" dt="2024-08-22T11:13:26.758" v="1103" actId="1076"/>
        <pc:sldMkLst>
          <pc:docMk/>
          <pc:sldMk cId="2672439500" sldId="569"/>
        </pc:sldMkLst>
        <pc:spChg chg="mod">
          <ac:chgData name="Joe Brennan" userId="9198e3f6-296a-4934-b7d6-cfa60c49e6c9" providerId="ADAL" clId="{948CDB31-1577-48A7-B2C7-A5B56ECA17FB}" dt="2024-08-22T11:11:42.626" v="1060" actId="1076"/>
          <ac:spMkLst>
            <pc:docMk/>
            <pc:sldMk cId="2672439500" sldId="569"/>
            <ac:spMk id="2" creationId="{F8C77036-9144-4B02-A9A3-3B076D87551E}"/>
          </ac:spMkLst>
        </pc:spChg>
        <pc:spChg chg="add">
          <ac:chgData name="Joe Brennan" userId="9198e3f6-296a-4934-b7d6-cfa60c49e6c9" providerId="ADAL" clId="{948CDB31-1577-48A7-B2C7-A5B56ECA17FB}" dt="2024-08-22T11:10:18.615" v="1042"/>
          <ac:spMkLst>
            <pc:docMk/>
            <pc:sldMk cId="2672439500" sldId="569"/>
            <ac:spMk id="5" creationId="{26939AF2-BC40-9F0D-A4B2-BBBB3058CDA6}"/>
          </ac:spMkLst>
        </pc:spChg>
        <pc:spChg chg="add mod">
          <ac:chgData name="Joe Brennan" userId="9198e3f6-296a-4934-b7d6-cfa60c49e6c9" providerId="ADAL" clId="{948CDB31-1577-48A7-B2C7-A5B56ECA17FB}" dt="2024-08-22T11:13:26.758" v="1103" actId="1076"/>
          <ac:spMkLst>
            <pc:docMk/>
            <pc:sldMk cId="2672439500" sldId="569"/>
            <ac:spMk id="12" creationId="{7A4283D7-CF9F-78F7-64A5-4A784B9498D8}"/>
          </ac:spMkLst>
        </pc:spChg>
        <pc:picChg chg="add mod">
          <ac:chgData name="Joe Brennan" userId="9198e3f6-296a-4934-b7d6-cfa60c49e6c9" providerId="ADAL" clId="{948CDB31-1577-48A7-B2C7-A5B56ECA17FB}" dt="2024-08-22T11:09:38.890" v="1041" actId="1076"/>
          <ac:picMkLst>
            <pc:docMk/>
            <pc:sldMk cId="2672439500" sldId="569"/>
            <ac:picMk id="3" creationId="{FF8B34F9-FECD-28D8-A1D3-E7BC6CA06A1A}"/>
          </ac:picMkLst>
        </pc:picChg>
        <pc:picChg chg="add del mod">
          <ac:chgData name="Joe Brennan" userId="9198e3f6-296a-4934-b7d6-cfa60c49e6c9" providerId="ADAL" clId="{948CDB31-1577-48A7-B2C7-A5B56ECA17FB}" dt="2024-08-22T11:10:27.720" v="1045" actId="478"/>
          <ac:picMkLst>
            <pc:docMk/>
            <pc:sldMk cId="2672439500" sldId="569"/>
            <ac:picMk id="6" creationId="{148081FE-6EF6-6B46-B2D8-8D318E3E0AE0}"/>
          </ac:picMkLst>
        </pc:picChg>
        <pc:picChg chg="add del mod">
          <ac:chgData name="Joe Brennan" userId="9198e3f6-296a-4934-b7d6-cfa60c49e6c9" providerId="ADAL" clId="{948CDB31-1577-48A7-B2C7-A5B56ECA17FB}" dt="2024-08-22T11:11:03.645" v="1050" actId="478"/>
          <ac:picMkLst>
            <pc:docMk/>
            <pc:sldMk cId="2672439500" sldId="569"/>
            <ac:picMk id="8" creationId="{80F7F014-66A4-F499-7208-7B4F8BFC3B81}"/>
          </ac:picMkLst>
        </pc:picChg>
        <pc:picChg chg="add mod">
          <ac:chgData name="Joe Brennan" userId="9198e3f6-296a-4934-b7d6-cfa60c49e6c9" providerId="ADAL" clId="{948CDB31-1577-48A7-B2C7-A5B56ECA17FB}" dt="2024-08-22T11:11:46.349" v="1061" actId="1076"/>
          <ac:picMkLst>
            <pc:docMk/>
            <pc:sldMk cId="2672439500" sldId="569"/>
            <ac:picMk id="10" creationId="{9BD68025-A994-AB1E-E795-A8C08D23D23C}"/>
          </ac:picMkLst>
        </pc:picChg>
      </pc:sldChg>
      <pc:sldChg chg="ord">
        <pc:chgData name="Joe Brennan" userId="9198e3f6-296a-4934-b7d6-cfa60c49e6c9" providerId="ADAL" clId="{948CDB31-1577-48A7-B2C7-A5B56ECA17FB}" dt="2024-08-22T13:41:21.467" v="1515"/>
        <pc:sldMkLst>
          <pc:docMk/>
          <pc:sldMk cId="2469418513" sldId="574"/>
        </pc:sldMkLst>
      </pc:sldChg>
      <pc:sldChg chg="del">
        <pc:chgData name="Joe Brennan" userId="9198e3f6-296a-4934-b7d6-cfa60c49e6c9" providerId="ADAL" clId="{948CDB31-1577-48A7-B2C7-A5B56ECA17FB}" dt="2024-08-22T12:19:22.776" v="1200" actId="47"/>
        <pc:sldMkLst>
          <pc:docMk/>
          <pc:sldMk cId="1097676710" sldId="577"/>
        </pc:sldMkLst>
      </pc:sldChg>
      <pc:sldChg chg="del">
        <pc:chgData name="Joe Brennan" userId="9198e3f6-296a-4934-b7d6-cfa60c49e6c9" providerId="ADAL" clId="{948CDB31-1577-48A7-B2C7-A5B56ECA17FB}" dt="2024-08-21T21:53:11.114" v="429" actId="47"/>
        <pc:sldMkLst>
          <pc:docMk/>
          <pc:sldMk cId="3972129841" sldId="578"/>
        </pc:sldMkLst>
      </pc:sldChg>
      <pc:sldChg chg="del">
        <pc:chgData name="Joe Brennan" userId="9198e3f6-296a-4934-b7d6-cfa60c49e6c9" providerId="ADAL" clId="{948CDB31-1577-48A7-B2C7-A5B56ECA17FB}" dt="2024-08-22T07:52:35.856" v="790" actId="47"/>
        <pc:sldMkLst>
          <pc:docMk/>
          <pc:sldMk cId="3814793043" sldId="581"/>
        </pc:sldMkLst>
      </pc:sldChg>
      <pc:sldChg chg="addSp delSp modSp new mod modAnim modNotesTx">
        <pc:chgData name="Joe Brennan" userId="9198e3f6-296a-4934-b7d6-cfa60c49e6c9" providerId="ADAL" clId="{948CDB31-1577-48A7-B2C7-A5B56ECA17FB}" dt="2024-08-22T10:47:19.682" v="893" actId="20577"/>
        <pc:sldMkLst>
          <pc:docMk/>
          <pc:sldMk cId="3864539935" sldId="586"/>
        </pc:sldMkLst>
        <pc:spChg chg="mod">
          <ac:chgData name="Joe Brennan" userId="9198e3f6-296a-4934-b7d6-cfa60c49e6c9" providerId="ADAL" clId="{948CDB31-1577-48A7-B2C7-A5B56ECA17FB}" dt="2024-08-21T20:56:04.673" v="20" actId="20577"/>
          <ac:spMkLst>
            <pc:docMk/>
            <pc:sldMk cId="3864539935" sldId="586"/>
            <ac:spMk id="2" creationId="{CC2F476C-7161-6018-DD34-7046AB9DCADE}"/>
          </ac:spMkLst>
        </pc:spChg>
        <pc:spChg chg="del">
          <ac:chgData name="Joe Brennan" userId="9198e3f6-296a-4934-b7d6-cfa60c49e6c9" providerId="ADAL" clId="{948CDB31-1577-48A7-B2C7-A5B56ECA17FB}" dt="2024-08-21T20:56:00.167" v="10" actId="478"/>
          <ac:spMkLst>
            <pc:docMk/>
            <pc:sldMk cId="3864539935" sldId="586"/>
            <ac:spMk id="3" creationId="{88ED0172-7345-A2AA-54B8-3F774DD39334}"/>
          </ac:spMkLst>
        </pc:spChg>
        <pc:spChg chg="del">
          <ac:chgData name="Joe Brennan" userId="9198e3f6-296a-4934-b7d6-cfa60c49e6c9" providerId="ADAL" clId="{948CDB31-1577-48A7-B2C7-A5B56ECA17FB}" dt="2024-08-21T20:55:57.907" v="9" actId="478"/>
          <ac:spMkLst>
            <pc:docMk/>
            <pc:sldMk cId="3864539935" sldId="586"/>
            <ac:spMk id="4" creationId="{7FDA866E-DABB-168A-B2B8-C63432FCB332}"/>
          </ac:spMkLst>
        </pc:spChg>
        <pc:picChg chg="add mod">
          <ac:chgData name="Joe Brennan" userId="9198e3f6-296a-4934-b7d6-cfa60c49e6c9" providerId="ADAL" clId="{948CDB31-1577-48A7-B2C7-A5B56ECA17FB}" dt="2024-08-21T21:00:50.316" v="22" actId="1076"/>
          <ac:picMkLst>
            <pc:docMk/>
            <pc:sldMk cId="3864539935" sldId="586"/>
            <ac:picMk id="5" creationId="{4AC50A0D-EEC7-3896-55CF-6F7F2B3B759E}"/>
          </ac:picMkLst>
        </pc:picChg>
        <pc:picChg chg="add del mod">
          <ac:chgData name="Joe Brennan" userId="9198e3f6-296a-4934-b7d6-cfa60c49e6c9" providerId="ADAL" clId="{948CDB31-1577-48A7-B2C7-A5B56ECA17FB}" dt="2024-08-21T21:47:16.087" v="394" actId="478"/>
          <ac:picMkLst>
            <pc:docMk/>
            <pc:sldMk cId="3864539935" sldId="586"/>
            <ac:picMk id="2050" creationId="{899D23DC-CE5C-FC4D-A56E-93824400CFBC}"/>
          </ac:picMkLst>
        </pc:picChg>
        <pc:picChg chg="add del">
          <ac:chgData name="Joe Brennan" userId="9198e3f6-296a-4934-b7d6-cfa60c49e6c9" providerId="ADAL" clId="{948CDB31-1577-48A7-B2C7-A5B56ECA17FB}" dt="2024-08-21T21:47:12.557" v="393" actId="478"/>
          <ac:picMkLst>
            <pc:docMk/>
            <pc:sldMk cId="3864539935" sldId="586"/>
            <ac:picMk id="2052" creationId="{EE43B72C-3521-2A97-4ACE-AA7F41090AE3}"/>
          </ac:picMkLst>
        </pc:picChg>
        <pc:picChg chg="add mod">
          <ac:chgData name="Joe Brennan" userId="9198e3f6-296a-4934-b7d6-cfa60c49e6c9" providerId="ADAL" clId="{948CDB31-1577-48A7-B2C7-A5B56ECA17FB}" dt="2024-08-21T21:47:25.067" v="397" actId="1076"/>
          <ac:picMkLst>
            <pc:docMk/>
            <pc:sldMk cId="3864539935" sldId="586"/>
            <ac:picMk id="2054" creationId="{E1115857-165C-8950-FBC1-3EE4E697C291}"/>
          </ac:picMkLst>
        </pc:picChg>
      </pc:sldChg>
      <pc:sldChg chg="addSp delSp modSp add mod delAnim modAnim">
        <pc:chgData name="Joe Brennan" userId="9198e3f6-296a-4934-b7d6-cfa60c49e6c9" providerId="ADAL" clId="{948CDB31-1577-48A7-B2C7-A5B56ECA17FB}" dt="2024-08-21T22:05:09.343" v="474"/>
        <pc:sldMkLst>
          <pc:docMk/>
          <pc:sldMk cId="2193365235" sldId="587"/>
        </pc:sldMkLst>
        <pc:spChg chg="del mod">
          <ac:chgData name="Joe Brennan" userId="9198e3f6-296a-4934-b7d6-cfa60c49e6c9" providerId="ADAL" clId="{948CDB31-1577-48A7-B2C7-A5B56ECA17FB}" dt="2024-08-21T21:34:58.394" v="346" actId="478"/>
          <ac:spMkLst>
            <pc:docMk/>
            <pc:sldMk cId="2193365235" sldId="587"/>
            <ac:spMk id="2" creationId="{8DA35D8B-9A5D-E3F0-7D6B-683DE9FCF81C}"/>
          </ac:spMkLst>
        </pc:spChg>
        <pc:spChg chg="add del mod">
          <ac:chgData name="Joe Brennan" userId="9198e3f6-296a-4934-b7d6-cfa60c49e6c9" providerId="ADAL" clId="{948CDB31-1577-48A7-B2C7-A5B56ECA17FB}" dt="2024-08-21T21:24:07.915" v="281" actId="21"/>
          <ac:spMkLst>
            <pc:docMk/>
            <pc:sldMk cId="2193365235" sldId="587"/>
            <ac:spMk id="3" creationId="{2B6A1672-930B-A75F-4316-7A79403A9E57}"/>
          </ac:spMkLst>
        </pc:spChg>
        <pc:spChg chg="add mod">
          <ac:chgData name="Joe Brennan" userId="9198e3f6-296a-4934-b7d6-cfa60c49e6c9" providerId="ADAL" clId="{948CDB31-1577-48A7-B2C7-A5B56ECA17FB}" dt="2024-08-21T21:36:04.831" v="362" actId="692"/>
          <ac:spMkLst>
            <pc:docMk/>
            <pc:sldMk cId="2193365235" sldId="587"/>
            <ac:spMk id="7" creationId="{9F3151FC-3691-9070-AD5D-16F43CF8D9F5}"/>
          </ac:spMkLst>
        </pc:spChg>
        <pc:spChg chg="add mod">
          <ac:chgData name="Joe Brennan" userId="9198e3f6-296a-4934-b7d6-cfa60c49e6c9" providerId="ADAL" clId="{948CDB31-1577-48A7-B2C7-A5B56ECA17FB}" dt="2024-08-21T22:04:17.278" v="469" actId="164"/>
          <ac:spMkLst>
            <pc:docMk/>
            <pc:sldMk cId="2193365235" sldId="587"/>
            <ac:spMk id="8" creationId="{536B4894-C947-5F12-DB12-704770C1D137}"/>
          </ac:spMkLst>
        </pc:spChg>
        <pc:spChg chg="add mod">
          <ac:chgData name="Joe Brennan" userId="9198e3f6-296a-4934-b7d6-cfa60c49e6c9" providerId="ADAL" clId="{948CDB31-1577-48A7-B2C7-A5B56ECA17FB}" dt="2024-08-21T21:39:21.840" v="379" actId="692"/>
          <ac:spMkLst>
            <pc:docMk/>
            <pc:sldMk cId="2193365235" sldId="587"/>
            <ac:spMk id="10" creationId="{65051169-8496-1850-DEEC-E9229AD53F46}"/>
          </ac:spMkLst>
        </pc:spChg>
        <pc:spChg chg="del">
          <ac:chgData name="Joe Brennan" userId="9198e3f6-296a-4934-b7d6-cfa60c49e6c9" providerId="ADAL" clId="{948CDB31-1577-48A7-B2C7-A5B56ECA17FB}" dt="2024-08-21T21:34:49.779" v="343" actId="478"/>
          <ac:spMkLst>
            <pc:docMk/>
            <pc:sldMk cId="2193365235" sldId="587"/>
            <ac:spMk id="11" creationId="{8C7D33B2-EEBF-A2B1-3467-A481A29B9975}"/>
          </ac:spMkLst>
        </pc:spChg>
        <pc:spChg chg="mod">
          <ac:chgData name="Joe Brennan" userId="9198e3f6-296a-4934-b7d6-cfa60c49e6c9" providerId="ADAL" clId="{948CDB31-1577-48A7-B2C7-A5B56ECA17FB}" dt="2024-08-21T21:38:18.179" v="369"/>
          <ac:spMkLst>
            <pc:docMk/>
            <pc:sldMk cId="2193365235" sldId="587"/>
            <ac:spMk id="13" creationId="{AEBDE8C5-DFA3-7449-42B4-E62242E764AD}"/>
          </ac:spMkLst>
        </pc:spChg>
        <pc:spChg chg="mod">
          <ac:chgData name="Joe Brennan" userId="9198e3f6-296a-4934-b7d6-cfa60c49e6c9" providerId="ADAL" clId="{948CDB31-1577-48A7-B2C7-A5B56ECA17FB}" dt="2024-08-21T21:39:07.339" v="378" actId="20577"/>
          <ac:spMkLst>
            <pc:docMk/>
            <pc:sldMk cId="2193365235" sldId="587"/>
            <ac:spMk id="14" creationId="{FF131EAA-7766-8AD6-F98A-CEF9EB10B276}"/>
          </ac:spMkLst>
        </pc:spChg>
        <pc:spChg chg="add mod">
          <ac:chgData name="Joe Brennan" userId="9198e3f6-296a-4934-b7d6-cfa60c49e6c9" providerId="ADAL" clId="{948CDB31-1577-48A7-B2C7-A5B56ECA17FB}" dt="2024-08-21T22:04:17.278" v="469" actId="164"/>
          <ac:spMkLst>
            <pc:docMk/>
            <pc:sldMk cId="2193365235" sldId="587"/>
            <ac:spMk id="15" creationId="{E72F0A7C-1015-C0E9-4BF3-EE932EEAA72C}"/>
          </ac:spMkLst>
        </pc:spChg>
        <pc:grpChg chg="add mod">
          <ac:chgData name="Joe Brennan" userId="9198e3f6-296a-4934-b7d6-cfa60c49e6c9" providerId="ADAL" clId="{948CDB31-1577-48A7-B2C7-A5B56ECA17FB}" dt="2024-08-21T21:38:36.689" v="371" actId="1076"/>
          <ac:grpSpMkLst>
            <pc:docMk/>
            <pc:sldMk cId="2193365235" sldId="587"/>
            <ac:grpSpMk id="12" creationId="{80341DA5-B509-47D0-AF52-7D8C1A94B121}"/>
          </ac:grpSpMkLst>
        </pc:grpChg>
        <pc:grpChg chg="add mod">
          <ac:chgData name="Joe Brennan" userId="9198e3f6-296a-4934-b7d6-cfa60c49e6c9" providerId="ADAL" clId="{948CDB31-1577-48A7-B2C7-A5B56ECA17FB}" dt="2024-08-21T22:04:17.278" v="469" actId="164"/>
          <ac:grpSpMkLst>
            <pc:docMk/>
            <pc:sldMk cId="2193365235" sldId="587"/>
            <ac:grpSpMk id="16" creationId="{B9F79B57-F175-5CA1-C6C4-8590EA5EBA68}"/>
          </ac:grpSpMkLst>
        </pc:grpChg>
        <pc:picChg chg="add mod">
          <ac:chgData name="Joe Brennan" userId="9198e3f6-296a-4934-b7d6-cfa60c49e6c9" providerId="ADAL" clId="{948CDB31-1577-48A7-B2C7-A5B56ECA17FB}" dt="2024-08-21T21:35:13.589" v="350" actId="1076"/>
          <ac:picMkLst>
            <pc:docMk/>
            <pc:sldMk cId="2193365235" sldId="587"/>
            <ac:picMk id="6" creationId="{D81601EF-DBDC-2AA8-DC03-96B53F78EDC9}"/>
          </ac:picMkLst>
        </pc:picChg>
        <pc:picChg chg="del">
          <ac:chgData name="Joe Brennan" userId="9198e3f6-296a-4934-b7d6-cfa60c49e6c9" providerId="ADAL" clId="{948CDB31-1577-48A7-B2C7-A5B56ECA17FB}" dt="2024-08-21T21:34:51.709" v="344" actId="478"/>
          <ac:picMkLst>
            <pc:docMk/>
            <pc:sldMk cId="2193365235" sldId="587"/>
            <ac:picMk id="9" creationId="{B4F1C3BF-1A39-8575-3A2C-6DE8B30BF53E}"/>
          </ac:picMkLst>
        </pc:picChg>
      </pc:sldChg>
      <pc:sldChg chg="addSp delSp modSp add mod setBg modAnim delDesignElem">
        <pc:chgData name="Joe Brennan" userId="9198e3f6-296a-4934-b7d6-cfa60c49e6c9" providerId="ADAL" clId="{948CDB31-1577-48A7-B2C7-A5B56ECA17FB}" dt="2024-08-22T07:37:34.247" v="708" actId="20577"/>
        <pc:sldMkLst>
          <pc:docMk/>
          <pc:sldMk cId="4048294174" sldId="588"/>
        </pc:sldMkLst>
        <pc:spChg chg="mod">
          <ac:chgData name="Joe Brennan" userId="9198e3f6-296a-4934-b7d6-cfa60c49e6c9" providerId="ADAL" clId="{948CDB31-1577-48A7-B2C7-A5B56ECA17FB}" dt="2024-08-21T22:26:00.235" v="661" actId="20577"/>
          <ac:spMkLst>
            <pc:docMk/>
            <pc:sldMk cId="4048294174" sldId="588"/>
            <ac:spMk id="2" creationId="{226B8C01-F230-6463-8AF8-B162D67CAE58}"/>
          </ac:spMkLst>
        </pc:spChg>
        <pc:spChg chg="mod">
          <ac:chgData name="Joe Brennan" userId="9198e3f6-296a-4934-b7d6-cfa60c49e6c9" providerId="ADAL" clId="{948CDB31-1577-48A7-B2C7-A5B56ECA17FB}" dt="2024-08-22T07:37:34.247" v="708" actId="20577"/>
          <ac:spMkLst>
            <pc:docMk/>
            <pc:sldMk cId="4048294174" sldId="588"/>
            <ac:spMk id="3" creationId="{80E5196E-F767-9385-1B6C-A70A2C3C6F38}"/>
          </ac:spMkLst>
        </pc:spChg>
        <pc:spChg chg="del">
          <ac:chgData name="Joe Brennan" userId="9198e3f6-296a-4934-b7d6-cfa60c49e6c9" providerId="ADAL" clId="{948CDB31-1577-48A7-B2C7-A5B56ECA17FB}" dt="2024-08-21T21:48:37.707" v="401"/>
          <ac:spMkLst>
            <pc:docMk/>
            <pc:sldMk cId="4048294174" sldId="588"/>
            <ac:spMk id="10" creationId="{3D2AF167-E51F-60B6-3444-2AE270A39089}"/>
          </ac:spMkLst>
        </pc:spChg>
        <pc:grpChg chg="del">
          <ac:chgData name="Joe Brennan" userId="9198e3f6-296a-4934-b7d6-cfa60c49e6c9" providerId="ADAL" clId="{948CDB31-1577-48A7-B2C7-A5B56ECA17FB}" dt="2024-08-21T21:48:37.707" v="401"/>
          <ac:grpSpMkLst>
            <pc:docMk/>
            <pc:sldMk cId="4048294174" sldId="588"/>
            <ac:grpSpMk id="12" creationId="{4116D79A-BE97-BFFC-D93B-F12CC64F07BE}"/>
          </ac:grpSpMkLst>
        </pc:grpChg>
        <pc:picChg chg="del">
          <ac:chgData name="Joe Brennan" userId="9198e3f6-296a-4934-b7d6-cfa60c49e6c9" providerId="ADAL" clId="{948CDB31-1577-48A7-B2C7-A5B56ECA17FB}" dt="2024-08-21T21:48:51.291" v="411" actId="478"/>
          <ac:picMkLst>
            <pc:docMk/>
            <pc:sldMk cId="4048294174" sldId="588"/>
            <ac:picMk id="5" creationId="{BAFEC3FE-BFD7-DEBB-8C85-CDA1E8C0C882}"/>
          </ac:picMkLst>
        </pc:picChg>
        <pc:picChg chg="add mod">
          <ac:chgData name="Joe Brennan" userId="9198e3f6-296a-4934-b7d6-cfa60c49e6c9" providerId="ADAL" clId="{948CDB31-1577-48A7-B2C7-A5B56ECA17FB}" dt="2024-08-21T21:49:15.426" v="416" actId="1076"/>
          <ac:picMkLst>
            <pc:docMk/>
            <pc:sldMk cId="4048294174" sldId="588"/>
            <ac:picMk id="6" creationId="{D3E38182-7863-56E4-ABEE-5421CA9C047B}"/>
          </ac:picMkLst>
        </pc:picChg>
      </pc:sldChg>
      <pc:sldChg chg="delSp add del setBg delDesignElem">
        <pc:chgData name="Joe Brennan" userId="9198e3f6-296a-4934-b7d6-cfa60c49e6c9" providerId="ADAL" clId="{948CDB31-1577-48A7-B2C7-A5B56ECA17FB}" dt="2024-08-21T21:48:58.676" v="414" actId="47"/>
        <pc:sldMkLst>
          <pc:docMk/>
          <pc:sldMk cId="574774016" sldId="589"/>
        </pc:sldMkLst>
        <pc:spChg chg="del">
          <ac:chgData name="Joe Brennan" userId="9198e3f6-296a-4934-b7d6-cfa60c49e6c9" providerId="ADAL" clId="{948CDB31-1577-48A7-B2C7-A5B56ECA17FB}" dt="2024-08-21T21:48:55.812" v="413"/>
          <ac:spMkLst>
            <pc:docMk/>
            <pc:sldMk cId="574774016" sldId="589"/>
            <ac:spMk id="10" creationId="{2864648B-C85D-CED6-5205-B86B2384C14F}"/>
          </ac:spMkLst>
        </pc:spChg>
        <pc:grpChg chg="del">
          <ac:chgData name="Joe Brennan" userId="9198e3f6-296a-4934-b7d6-cfa60c49e6c9" providerId="ADAL" clId="{948CDB31-1577-48A7-B2C7-A5B56ECA17FB}" dt="2024-08-21T21:48:55.812" v="413"/>
          <ac:grpSpMkLst>
            <pc:docMk/>
            <pc:sldMk cId="574774016" sldId="589"/>
            <ac:grpSpMk id="12" creationId="{7F033087-2659-9484-3F62-67719BDCAD62}"/>
          </ac:grpSpMkLst>
        </pc:grpChg>
      </pc:sldChg>
      <pc:sldChg chg="addSp delSp modSp new mod delAnim modAnim">
        <pc:chgData name="Joe Brennan" userId="9198e3f6-296a-4934-b7d6-cfa60c49e6c9" providerId="ADAL" clId="{948CDB31-1577-48A7-B2C7-A5B56ECA17FB}" dt="2024-08-21T22:02:52.984" v="460"/>
        <pc:sldMkLst>
          <pc:docMk/>
          <pc:sldMk cId="3248997099" sldId="589"/>
        </pc:sldMkLst>
        <pc:spChg chg="del">
          <ac:chgData name="Joe Brennan" userId="9198e3f6-296a-4934-b7d6-cfa60c49e6c9" providerId="ADAL" clId="{948CDB31-1577-48A7-B2C7-A5B56ECA17FB}" dt="2024-08-21T21:58:55.178" v="432" actId="478"/>
          <ac:spMkLst>
            <pc:docMk/>
            <pc:sldMk cId="3248997099" sldId="589"/>
            <ac:spMk id="2" creationId="{1243D0BB-FEC2-033C-C159-3ADFFBADC8A6}"/>
          </ac:spMkLst>
        </pc:spChg>
        <pc:spChg chg="del">
          <ac:chgData name="Joe Brennan" userId="9198e3f6-296a-4934-b7d6-cfa60c49e6c9" providerId="ADAL" clId="{948CDB31-1577-48A7-B2C7-A5B56ECA17FB}" dt="2024-08-21T21:58:53.517" v="431" actId="478"/>
          <ac:spMkLst>
            <pc:docMk/>
            <pc:sldMk cId="3248997099" sldId="589"/>
            <ac:spMk id="3" creationId="{8894AAD1-35FD-9372-8BE4-27F0EAB13F62}"/>
          </ac:spMkLst>
        </pc:spChg>
        <pc:spChg chg="add mod">
          <ac:chgData name="Joe Brennan" userId="9198e3f6-296a-4934-b7d6-cfa60c49e6c9" providerId="ADAL" clId="{948CDB31-1577-48A7-B2C7-A5B56ECA17FB}" dt="2024-08-21T21:59:52.886" v="447" actId="1076"/>
          <ac:spMkLst>
            <pc:docMk/>
            <pc:sldMk cId="3248997099" sldId="589"/>
            <ac:spMk id="7" creationId="{2BFB2DCE-E5C9-4E9D-152E-C95CADAC7B42}"/>
          </ac:spMkLst>
        </pc:spChg>
        <pc:spChg chg="add del mod">
          <ac:chgData name="Joe Brennan" userId="9198e3f6-296a-4934-b7d6-cfa60c49e6c9" providerId="ADAL" clId="{948CDB31-1577-48A7-B2C7-A5B56ECA17FB}" dt="2024-08-21T22:01:42.074" v="456" actId="478"/>
          <ac:spMkLst>
            <pc:docMk/>
            <pc:sldMk cId="3248997099" sldId="589"/>
            <ac:spMk id="8" creationId="{7113581E-431F-9B9A-F378-1C01423105E0}"/>
          </ac:spMkLst>
        </pc:spChg>
        <pc:picChg chg="add mod">
          <ac:chgData name="Joe Brennan" userId="9198e3f6-296a-4934-b7d6-cfa60c49e6c9" providerId="ADAL" clId="{948CDB31-1577-48A7-B2C7-A5B56ECA17FB}" dt="2024-08-21T21:59:02.564" v="434" actId="1076"/>
          <ac:picMkLst>
            <pc:docMk/>
            <pc:sldMk cId="3248997099" sldId="589"/>
            <ac:picMk id="6" creationId="{B5D351FF-98C5-955C-666E-B47B88DA1DE2}"/>
          </ac:picMkLst>
        </pc:picChg>
      </pc:sldChg>
      <pc:sldChg chg="addSp delSp modSp new mod modNotesTx">
        <pc:chgData name="Joe Brennan" userId="9198e3f6-296a-4934-b7d6-cfa60c49e6c9" providerId="ADAL" clId="{948CDB31-1577-48A7-B2C7-A5B56ECA17FB}" dt="2024-08-22T11:00:48.399" v="1008" actId="20577"/>
        <pc:sldMkLst>
          <pc:docMk/>
          <pc:sldMk cId="676113316" sldId="590"/>
        </pc:sldMkLst>
        <pc:spChg chg="mod">
          <ac:chgData name="Joe Brennan" userId="9198e3f6-296a-4934-b7d6-cfa60c49e6c9" providerId="ADAL" clId="{948CDB31-1577-48A7-B2C7-A5B56ECA17FB}" dt="2024-08-21T22:16:44.805" v="514" actId="14100"/>
          <ac:spMkLst>
            <pc:docMk/>
            <pc:sldMk cId="676113316" sldId="590"/>
            <ac:spMk id="2" creationId="{177AFAA1-0F97-84AD-EA35-168741147D18}"/>
          </ac:spMkLst>
        </pc:spChg>
        <pc:spChg chg="del">
          <ac:chgData name="Joe Brennan" userId="9198e3f6-296a-4934-b7d6-cfa60c49e6c9" providerId="ADAL" clId="{948CDB31-1577-48A7-B2C7-A5B56ECA17FB}" dt="2024-08-21T22:16:23.734" v="476" actId="478"/>
          <ac:spMkLst>
            <pc:docMk/>
            <pc:sldMk cId="676113316" sldId="590"/>
            <ac:spMk id="3" creationId="{D9FA1360-0760-4B66-3DC8-27D9CF812303}"/>
          </ac:spMkLst>
        </pc:spChg>
        <pc:spChg chg="del">
          <ac:chgData name="Joe Brennan" userId="9198e3f6-296a-4934-b7d6-cfa60c49e6c9" providerId="ADAL" clId="{948CDB31-1577-48A7-B2C7-A5B56ECA17FB}" dt="2024-08-21T22:16:25.233" v="477" actId="478"/>
          <ac:spMkLst>
            <pc:docMk/>
            <pc:sldMk cId="676113316" sldId="590"/>
            <ac:spMk id="4" creationId="{29763A40-B2C5-0934-76E9-69DBB883188A}"/>
          </ac:spMkLst>
        </pc:spChg>
        <pc:picChg chg="add del mod modCrop">
          <ac:chgData name="Joe Brennan" userId="9198e3f6-296a-4934-b7d6-cfa60c49e6c9" providerId="ADAL" clId="{948CDB31-1577-48A7-B2C7-A5B56ECA17FB}" dt="2024-08-21T22:22:48.941" v="519" actId="478"/>
          <ac:picMkLst>
            <pc:docMk/>
            <pc:sldMk cId="676113316" sldId="590"/>
            <ac:picMk id="6" creationId="{E442EF70-96B3-BFDA-35C8-D5EE83DE5613}"/>
          </ac:picMkLst>
        </pc:picChg>
        <pc:picChg chg="add mod">
          <ac:chgData name="Joe Brennan" userId="9198e3f6-296a-4934-b7d6-cfa60c49e6c9" providerId="ADAL" clId="{948CDB31-1577-48A7-B2C7-A5B56ECA17FB}" dt="2024-08-21T22:22:56.957" v="522" actId="1076"/>
          <ac:picMkLst>
            <pc:docMk/>
            <pc:sldMk cId="676113316" sldId="590"/>
            <ac:picMk id="8" creationId="{8C591825-CF25-69DE-7175-C873658A77A5}"/>
          </ac:picMkLst>
        </pc:picChg>
      </pc:sldChg>
      <pc:sldChg chg="addSp delSp modSp new mod modAnim">
        <pc:chgData name="Joe Brennan" userId="9198e3f6-296a-4934-b7d6-cfa60c49e6c9" providerId="ADAL" clId="{948CDB31-1577-48A7-B2C7-A5B56ECA17FB}" dt="2024-08-21T22:34:18.827" v="694"/>
        <pc:sldMkLst>
          <pc:docMk/>
          <pc:sldMk cId="4277799903" sldId="591"/>
        </pc:sldMkLst>
        <pc:spChg chg="del">
          <ac:chgData name="Joe Brennan" userId="9198e3f6-296a-4934-b7d6-cfa60c49e6c9" providerId="ADAL" clId="{948CDB31-1577-48A7-B2C7-A5B56ECA17FB}" dt="2024-08-21T22:29:02.852" v="665" actId="478"/>
          <ac:spMkLst>
            <pc:docMk/>
            <pc:sldMk cId="4277799903" sldId="591"/>
            <ac:spMk id="2" creationId="{72A2921D-8CE7-C2FB-A51A-5F2882C8F9F1}"/>
          </ac:spMkLst>
        </pc:spChg>
        <pc:spChg chg="del">
          <ac:chgData name="Joe Brennan" userId="9198e3f6-296a-4934-b7d6-cfa60c49e6c9" providerId="ADAL" clId="{948CDB31-1577-48A7-B2C7-A5B56ECA17FB}" dt="2024-08-21T22:29:09.748" v="666" actId="478"/>
          <ac:spMkLst>
            <pc:docMk/>
            <pc:sldMk cId="4277799903" sldId="591"/>
            <ac:spMk id="3" creationId="{21D0515B-1644-2052-0668-B82C93F57528}"/>
          </ac:spMkLst>
        </pc:spChg>
        <pc:spChg chg="del">
          <ac:chgData name="Joe Brennan" userId="9198e3f6-296a-4934-b7d6-cfa60c49e6c9" providerId="ADAL" clId="{948CDB31-1577-48A7-B2C7-A5B56ECA17FB}" dt="2024-08-21T22:29:32.098" v="670" actId="478"/>
          <ac:spMkLst>
            <pc:docMk/>
            <pc:sldMk cId="4277799903" sldId="591"/>
            <ac:spMk id="4" creationId="{26FD0D24-B9FE-5242-D63B-0B11CCA42787}"/>
          </ac:spMkLst>
        </pc:spChg>
        <pc:spChg chg="add mod">
          <ac:chgData name="Joe Brennan" userId="9198e3f6-296a-4934-b7d6-cfa60c49e6c9" providerId="ADAL" clId="{948CDB31-1577-48A7-B2C7-A5B56ECA17FB}" dt="2024-08-21T22:29:48.318" v="679" actId="20577"/>
          <ac:spMkLst>
            <pc:docMk/>
            <pc:sldMk cId="4277799903" sldId="591"/>
            <ac:spMk id="5" creationId="{858D4032-6FF7-A523-A2F9-23079F2D8523}"/>
          </ac:spMkLst>
        </pc:spChg>
        <pc:picChg chg="add mod">
          <ac:chgData name="Joe Brennan" userId="9198e3f6-296a-4934-b7d6-cfa60c49e6c9" providerId="ADAL" clId="{948CDB31-1577-48A7-B2C7-A5B56ECA17FB}" dt="2024-08-21T22:29:54.048" v="680" actId="1076"/>
          <ac:picMkLst>
            <pc:docMk/>
            <pc:sldMk cId="4277799903" sldId="591"/>
            <ac:picMk id="3074" creationId="{254CD0B5-4582-656A-1AD6-2586B497F9B8}"/>
          </ac:picMkLst>
        </pc:picChg>
        <pc:picChg chg="add mod">
          <ac:chgData name="Joe Brennan" userId="9198e3f6-296a-4934-b7d6-cfa60c49e6c9" providerId="ADAL" clId="{948CDB31-1577-48A7-B2C7-A5B56ECA17FB}" dt="2024-08-21T22:31:28.917" v="687" actId="1076"/>
          <ac:picMkLst>
            <pc:docMk/>
            <pc:sldMk cId="4277799903" sldId="591"/>
            <ac:picMk id="3076" creationId="{569B0649-B38A-E42B-62D0-A0C1988A1BC3}"/>
          </ac:picMkLst>
        </pc:picChg>
      </pc:sldChg>
      <pc:sldChg chg="addSp delSp modSp new mod ord">
        <pc:chgData name="Joe Brennan" userId="9198e3f6-296a-4934-b7d6-cfa60c49e6c9" providerId="ADAL" clId="{948CDB31-1577-48A7-B2C7-A5B56ECA17FB}" dt="2024-08-22T07:52:28.440" v="789" actId="20577"/>
        <pc:sldMkLst>
          <pc:docMk/>
          <pc:sldMk cId="914476716" sldId="592"/>
        </pc:sldMkLst>
        <pc:spChg chg="del">
          <ac:chgData name="Joe Brennan" userId="9198e3f6-296a-4934-b7d6-cfa60c49e6c9" providerId="ADAL" clId="{948CDB31-1577-48A7-B2C7-A5B56ECA17FB}" dt="2024-08-22T07:48:10.571" v="746" actId="478"/>
          <ac:spMkLst>
            <pc:docMk/>
            <pc:sldMk cId="914476716" sldId="592"/>
            <ac:spMk id="2" creationId="{10B56FCA-3F70-6BBE-7EC4-FB5A14EBC085}"/>
          </ac:spMkLst>
        </pc:spChg>
        <pc:spChg chg="del">
          <ac:chgData name="Joe Brennan" userId="9198e3f6-296a-4934-b7d6-cfa60c49e6c9" providerId="ADAL" clId="{948CDB31-1577-48A7-B2C7-A5B56ECA17FB}" dt="2024-08-22T07:48:07.858" v="745" actId="478"/>
          <ac:spMkLst>
            <pc:docMk/>
            <pc:sldMk cId="914476716" sldId="592"/>
            <ac:spMk id="3" creationId="{1E9208B5-1F71-243A-7D8F-CB68B33F0941}"/>
          </ac:spMkLst>
        </pc:spChg>
        <pc:spChg chg="add mod">
          <ac:chgData name="Joe Brennan" userId="9198e3f6-296a-4934-b7d6-cfa60c49e6c9" providerId="ADAL" clId="{948CDB31-1577-48A7-B2C7-A5B56ECA17FB}" dt="2024-08-22T07:52:28.440" v="789" actId="20577"/>
          <ac:spMkLst>
            <pc:docMk/>
            <pc:sldMk cId="914476716" sldId="592"/>
            <ac:spMk id="6" creationId="{42A233A2-C78B-A06B-23AB-9C1108F37FD2}"/>
          </ac:spMkLst>
        </pc:spChg>
        <pc:picChg chg="add mod">
          <ac:chgData name="Joe Brennan" userId="9198e3f6-296a-4934-b7d6-cfa60c49e6c9" providerId="ADAL" clId="{948CDB31-1577-48A7-B2C7-A5B56ECA17FB}" dt="2024-08-22T07:48:24.171" v="750" actId="1076"/>
          <ac:picMkLst>
            <pc:docMk/>
            <pc:sldMk cId="914476716" sldId="592"/>
            <ac:picMk id="5" creationId="{74B30262-E193-5A53-29CE-FF9AC20D91E5}"/>
          </ac:picMkLst>
        </pc:picChg>
      </pc:sldChg>
      <pc:sldChg chg="addSp delSp modSp new mod">
        <pc:chgData name="Joe Brennan" userId="9198e3f6-296a-4934-b7d6-cfa60c49e6c9" providerId="ADAL" clId="{948CDB31-1577-48A7-B2C7-A5B56ECA17FB}" dt="2024-08-22T10:57:56.407" v="928" actId="20577"/>
        <pc:sldMkLst>
          <pc:docMk/>
          <pc:sldMk cId="3632540313" sldId="593"/>
        </pc:sldMkLst>
        <pc:spChg chg="del">
          <ac:chgData name="Joe Brennan" userId="9198e3f6-296a-4934-b7d6-cfa60c49e6c9" providerId="ADAL" clId="{948CDB31-1577-48A7-B2C7-A5B56ECA17FB}" dt="2024-08-22T10:55:45.547" v="896" actId="478"/>
          <ac:spMkLst>
            <pc:docMk/>
            <pc:sldMk cId="3632540313" sldId="593"/>
            <ac:spMk id="2" creationId="{88C87E44-9C0F-E62B-E9ED-CE56B871581A}"/>
          </ac:spMkLst>
        </pc:spChg>
        <pc:spChg chg="del">
          <ac:chgData name="Joe Brennan" userId="9198e3f6-296a-4934-b7d6-cfa60c49e6c9" providerId="ADAL" clId="{948CDB31-1577-48A7-B2C7-A5B56ECA17FB}" dt="2024-08-22T10:55:44.494" v="895" actId="478"/>
          <ac:spMkLst>
            <pc:docMk/>
            <pc:sldMk cId="3632540313" sldId="593"/>
            <ac:spMk id="3" creationId="{479222BD-F871-6DD3-B03B-623EA10EB613}"/>
          </ac:spMkLst>
        </pc:spChg>
        <pc:spChg chg="add mod">
          <ac:chgData name="Joe Brennan" userId="9198e3f6-296a-4934-b7d6-cfa60c49e6c9" providerId="ADAL" clId="{948CDB31-1577-48A7-B2C7-A5B56ECA17FB}" dt="2024-08-22T10:57:56.407" v="928" actId="20577"/>
          <ac:spMkLst>
            <pc:docMk/>
            <pc:sldMk cId="3632540313" sldId="593"/>
            <ac:spMk id="7" creationId="{683DAB69-79C4-EF2C-6BE5-36D4381F9C8C}"/>
          </ac:spMkLst>
        </pc:spChg>
        <pc:picChg chg="add mod">
          <ac:chgData name="Joe Brennan" userId="9198e3f6-296a-4934-b7d6-cfa60c49e6c9" providerId="ADAL" clId="{948CDB31-1577-48A7-B2C7-A5B56ECA17FB}" dt="2024-08-22T10:55:59.797" v="900" actId="1076"/>
          <ac:picMkLst>
            <pc:docMk/>
            <pc:sldMk cId="3632540313" sldId="593"/>
            <ac:picMk id="6" creationId="{3A8E7FF2-1BF9-DF46-BB9E-6CBE8A821490}"/>
          </ac:picMkLst>
        </pc:picChg>
        <pc:picChg chg="add mod">
          <ac:chgData name="Joe Brennan" userId="9198e3f6-296a-4934-b7d6-cfa60c49e6c9" providerId="ADAL" clId="{948CDB31-1577-48A7-B2C7-A5B56ECA17FB}" dt="2024-08-22T10:57:27.345" v="909" actId="1076"/>
          <ac:picMkLst>
            <pc:docMk/>
            <pc:sldMk cId="3632540313" sldId="593"/>
            <ac:picMk id="1026" creationId="{F29F61CD-D36D-AA4B-6F5A-9818A042DEDC}"/>
          </ac:picMkLst>
        </pc:picChg>
      </pc:sldChg>
      <pc:sldChg chg="addSp delSp modSp new mod">
        <pc:chgData name="Joe Brennan" userId="9198e3f6-296a-4934-b7d6-cfa60c49e6c9" providerId="ADAL" clId="{948CDB31-1577-48A7-B2C7-A5B56ECA17FB}" dt="2024-08-22T11:16:30.046" v="1113" actId="1076"/>
        <pc:sldMkLst>
          <pc:docMk/>
          <pc:sldMk cId="1308893518" sldId="594"/>
        </pc:sldMkLst>
        <pc:spChg chg="del">
          <ac:chgData name="Joe Brennan" userId="9198e3f6-296a-4934-b7d6-cfa60c49e6c9" providerId="ADAL" clId="{948CDB31-1577-48A7-B2C7-A5B56ECA17FB}" dt="2024-08-22T11:15:18.577" v="1107" actId="478"/>
          <ac:spMkLst>
            <pc:docMk/>
            <pc:sldMk cId="1308893518" sldId="594"/>
            <ac:spMk id="2" creationId="{324889DB-9451-2514-7A75-E0A57BFA2D33}"/>
          </ac:spMkLst>
        </pc:spChg>
        <pc:spChg chg="del">
          <ac:chgData name="Joe Brennan" userId="9198e3f6-296a-4934-b7d6-cfa60c49e6c9" providerId="ADAL" clId="{948CDB31-1577-48A7-B2C7-A5B56ECA17FB}" dt="2024-08-22T11:15:16.445" v="1105" actId="478"/>
          <ac:spMkLst>
            <pc:docMk/>
            <pc:sldMk cId="1308893518" sldId="594"/>
            <ac:spMk id="3" creationId="{7C3B82AA-46B1-373E-78D7-14B84F4EC7D6}"/>
          </ac:spMkLst>
        </pc:spChg>
        <pc:spChg chg="del">
          <ac:chgData name="Joe Brennan" userId="9198e3f6-296a-4934-b7d6-cfa60c49e6c9" providerId="ADAL" clId="{948CDB31-1577-48A7-B2C7-A5B56ECA17FB}" dt="2024-08-22T11:15:17.600" v="1106" actId="478"/>
          <ac:spMkLst>
            <pc:docMk/>
            <pc:sldMk cId="1308893518" sldId="594"/>
            <ac:spMk id="4" creationId="{83428869-C2D8-623F-D8D0-A451FD1BD988}"/>
          </ac:spMkLst>
        </pc:spChg>
        <pc:picChg chg="add mod">
          <ac:chgData name="Joe Brennan" userId="9198e3f6-296a-4934-b7d6-cfa60c49e6c9" providerId="ADAL" clId="{948CDB31-1577-48A7-B2C7-A5B56ECA17FB}" dt="2024-08-22T11:16:30.046" v="1113" actId="1076"/>
          <ac:picMkLst>
            <pc:docMk/>
            <pc:sldMk cId="1308893518" sldId="594"/>
            <ac:picMk id="5" creationId="{8C9D5066-F237-A4EC-6C97-5F0F4E059B70}"/>
          </ac:picMkLst>
        </pc:picChg>
        <pc:picChg chg="add mod">
          <ac:chgData name="Joe Brennan" userId="9198e3f6-296a-4934-b7d6-cfa60c49e6c9" providerId="ADAL" clId="{948CDB31-1577-48A7-B2C7-A5B56ECA17FB}" dt="2024-08-22T11:16:30.046" v="1113" actId="1076"/>
          <ac:picMkLst>
            <pc:docMk/>
            <pc:sldMk cId="1308893518" sldId="594"/>
            <ac:picMk id="6" creationId="{BD27C596-87F3-9C11-B165-880A4D8524B4}"/>
          </ac:picMkLst>
        </pc:picChg>
      </pc:sldChg>
      <pc:sldChg chg="delSp modSp new mod modNotesTx">
        <pc:chgData name="Joe Brennan" userId="9198e3f6-296a-4934-b7d6-cfa60c49e6c9" providerId="ADAL" clId="{948CDB31-1577-48A7-B2C7-A5B56ECA17FB}" dt="2024-08-22T11:19:48.822" v="1199" actId="1076"/>
        <pc:sldMkLst>
          <pc:docMk/>
          <pc:sldMk cId="524553014" sldId="595"/>
        </pc:sldMkLst>
        <pc:spChg chg="mod">
          <ac:chgData name="Joe Brennan" userId="9198e3f6-296a-4934-b7d6-cfa60c49e6c9" providerId="ADAL" clId="{948CDB31-1577-48A7-B2C7-A5B56ECA17FB}" dt="2024-08-22T11:19:48.822" v="1199" actId="1076"/>
          <ac:spMkLst>
            <pc:docMk/>
            <pc:sldMk cId="524553014" sldId="595"/>
            <ac:spMk id="2" creationId="{BCDC6E57-8FBF-D2ED-607B-CFF447CFA9F3}"/>
          </ac:spMkLst>
        </pc:spChg>
        <pc:spChg chg="del">
          <ac:chgData name="Joe Brennan" userId="9198e3f6-296a-4934-b7d6-cfa60c49e6c9" providerId="ADAL" clId="{948CDB31-1577-48A7-B2C7-A5B56ECA17FB}" dt="2024-08-22T11:18:31.093" v="1115" actId="478"/>
          <ac:spMkLst>
            <pc:docMk/>
            <pc:sldMk cId="524553014" sldId="595"/>
            <ac:spMk id="3" creationId="{673996C1-D95A-78D8-0329-DDDF5AD0F0D1}"/>
          </ac:spMkLst>
        </pc:spChg>
        <pc:spChg chg="del">
          <ac:chgData name="Joe Brennan" userId="9198e3f6-296a-4934-b7d6-cfa60c49e6c9" providerId="ADAL" clId="{948CDB31-1577-48A7-B2C7-A5B56ECA17FB}" dt="2024-08-22T11:18:31.093" v="1115" actId="478"/>
          <ac:spMkLst>
            <pc:docMk/>
            <pc:sldMk cId="524553014" sldId="595"/>
            <ac:spMk id="4" creationId="{92FAC0EE-3B8B-8C3A-6F0A-38594D87F13F}"/>
          </ac:spMkLst>
        </pc:spChg>
      </pc:sldChg>
      <pc:sldChg chg="add">
        <pc:chgData name="Joe Brennan" userId="9198e3f6-296a-4934-b7d6-cfa60c49e6c9" providerId="ADAL" clId="{948CDB31-1577-48A7-B2C7-A5B56ECA17FB}" dt="2024-08-22T12:52:51.292" v="1220" actId="2890"/>
        <pc:sldMkLst>
          <pc:docMk/>
          <pc:sldMk cId="4160899413" sldId="596"/>
        </pc:sldMkLst>
      </pc:sldChg>
      <pc:sldChg chg="addSp delSp modSp new mod">
        <pc:chgData name="Joe Brennan" userId="9198e3f6-296a-4934-b7d6-cfa60c49e6c9" providerId="ADAL" clId="{948CDB31-1577-48A7-B2C7-A5B56ECA17FB}" dt="2024-08-22T13:39:14.006" v="1513" actId="14861"/>
        <pc:sldMkLst>
          <pc:docMk/>
          <pc:sldMk cId="3370982045" sldId="597"/>
        </pc:sldMkLst>
        <pc:spChg chg="del">
          <ac:chgData name="Joe Brennan" userId="9198e3f6-296a-4934-b7d6-cfa60c49e6c9" providerId="ADAL" clId="{948CDB31-1577-48A7-B2C7-A5B56ECA17FB}" dt="2024-08-22T13:38:35.099" v="1477" actId="478"/>
          <ac:spMkLst>
            <pc:docMk/>
            <pc:sldMk cId="3370982045" sldId="597"/>
            <ac:spMk id="2" creationId="{FAFD860D-8583-05ED-E05B-9AC3618598DC}"/>
          </ac:spMkLst>
        </pc:spChg>
        <pc:spChg chg="del">
          <ac:chgData name="Joe Brennan" userId="9198e3f6-296a-4934-b7d6-cfa60c49e6c9" providerId="ADAL" clId="{948CDB31-1577-48A7-B2C7-A5B56ECA17FB}" dt="2024-08-22T13:38:36.463" v="1478" actId="478"/>
          <ac:spMkLst>
            <pc:docMk/>
            <pc:sldMk cId="3370982045" sldId="597"/>
            <ac:spMk id="3" creationId="{D25B6398-6C5B-D054-A7D0-2CBACCF08195}"/>
          </ac:spMkLst>
        </pc:spChg>
        <pc:picChg chg="add mod">
          <ac:chgData name="Joe Brennan" userId="9198e3f6-296a-4934-b7d6-cfa60c49e6c9" providerId="ADAL" clId="{948CDB31-1577-48A7-B2C7-A5B56ECA17FB}" dt="2024-08-22T13:39:14.006" v="1513" actId="14861"/>
          <ac:picMkLst>
            <pc:docMk/>
            <pc:sldMk cId="3370982045" sldId="597"/>
            <ac:picMk id="6" creationId="{4413419E-9EDC-34D8-B70E-0977C8C49C8F}"/>
          </ac:picMkLst>
        </pc:picChg>
      </pc:sldChg>
    </pc:docChg>
  </pc:docChgLst>
  <pc:docChgLst>
    <pc:chgData name="John Delany" userId="25e6acea-776c-44cd-b0b1-ddf709dfa04b" providerId="ADAL" clId="{D232402D-EA3F-4329-B460-1E7888BBC50A}"/>
    <pc:docChg chg="undo custSel addSld modSld">
      <pc:chgData name="John Delany" userId="25e6acea-776c-44cd-b0b1-ddf709dfa04b" providerId="ADAL" clId="{D232402D-EA3F-4329-B460-1E7888BBC50A}" dt="2020-10-22T11:54:40.005" v="1577" actId="20577"/>
      <pc:docMkLst>
        <pc:docMk/>
      </pc:docMkLst>
      <pc:sldChg chg="modSp mod">
        <pc:chgData name="John Delany" userId="25e6acea-776c-44cd-b0b1-ddf709dfa04b" providerId="ADAL" clId="{D232402D-EA3F-4329-B460-1E7888BBC50A}" dt="2020-10-22T10:05:08.720" v="17" actId="20577"/>
        <pc:sldMkLst>
          <pc:docMk/>
          <pc:sldMk cId="1371487277" sldId="537"/>
        </pc:sldMkLst>
        <pc:spChg chg="mod">
          <ac:chgData name="John Delany" userId="25e6acea-776c-44cd-b0b1-ddf709dfa04b" providerId="ADAL" clId="{D232402D-EA3F-4329-B460-1E7888BBC50A}" dt="2020-10-22T10:05:08.720" v="17" actId="20577"/>
          <ac:spMkLst>
            <pc:docMk/>
            <pc:sldMk cId="1371487277" sldId="537"/>
            <ac:spMk id="7170" creationId="{00000000-0000-0000-0000-000000000000}"/>
          </ac:spMkLst>
        </pc:spChg>
      </pc:sldChg>
      <pc:sldChg chg="modSp">
        <pc:chgData name="John Delany" userId="25e6acea-776c-44cd-b0b1-ddf709dfa04b" providerId="ADAL" clId="{D232402D-EA3F-4329-B460-1E7888BBC50A}" dt="2020-10-22T10:06:36.869" v="98" actId="20577"/>
        <pc:sldMkLst>
          <pc:docMk/>
          <pc:sldMk cId="1219389775" sldId="538"/>
        </pc:sldMkLst>
        <pc:graphicFrameChg chg="mod">
          <ac:chgData name="John Delany" userId="25e6acea-776c-44cd-b0b1-ddf709dfa04b" providerId="ADAL" clId="{D232402D-EA3F-4329-B460-1E7888BBC50A}" dt="2020-10-22T10:06:36.869" v="98" actId="20577"/>
          <ac:graphicFrameMkLst>
            <pc:docMk/>
            <pc:sldMk cId="1219389775" sldId="538"/>
            <ac:graphicFrameMk id="11" creationId="{287D37BB-6574-4E2B-881C-C31B4D99647B}"/>
          </ac:graphicFrameMkLst>
        </pc:graphicFrameChg>
      </pc:sldChg>
      <pc:sldChg chg="modSp mod">
        <pc:chgData name="John Delany" userId="25e6acea-776c-44cd-b0b1-ddf709dfa04b" providerId="ADAL" clId="{D232402D-EA3F-4329-B460-1E7888BBC50A}" dt="2020-10-22T11:53:43.897" v="1540" actId="20577"/>
        <pc:sldMkLst>
          <pc:docMk/>
          <pc:sldMk cId="1378230496" sldId="539"/>
        </pc:sldMkLst>
        <pc:spChg chg="mod">
          <ac:chgData name="John Delany" userId="25e6acea-776c-44cd-b0b1-ddf709dfa04b" providerId="ADAL" clId="{D232402D-EA3F-4329-B460-1E7888BBC50A}" dt="2020-10-22T11:53:43.897" v="1540" actId="20577"/>
          <ac:spMkLst>
            <pc:docMk/>
            <pc:sldMk cId="1378230496" sldId="539"/>
            <ac:spMk id="2" creationId="{C5C2C509-561E-43EF-B890-BF1CAF2D80D8}"/>
          </ac:spMkLst>
        </pc:spChg>
        <pc:spChg chg="mod">
          <ac:chgData name="John Delany" userId="25e6acea-776c-44cd-b0b1-ddf709dfa04b" providerId="ADAL" clId="{D232402D-EA3F-4329-B460-1E7888BBC50A}" dt="2020-10-22T10:07:57.032" v="115" actId="1076"/>
          <ac:spMkLst>
            <pc:docMk/>
            <pc:sldMk cId="1378230496" sldId="539"/>
            <ac:spMk id="3" creationId="{950AF342-5A76-42E4-9D25-518D461C27C0}"/>
          </ac:spMkLst>
        </pc:spChg>
        <pc:spChg chg="mod">
          <ac:chgData name="John Delany" userId="25e6acea-776c-44cd-b0b1-ddf709dfa04b" providerId="ADAL" clId="{D232402D-EA3F-4329-B460-1E7888BBC50A}" dt="2020-10-22T10:08:29.845" v="154" actId="20577"/>
          <ac:spMkLst>
            <pc:docMk/>
            <pc:sldMk cId="1378230496" sldId="539"/>
            <ac:spMk id="5" creationId="{A0B19507-3768-4A48-875C-1494A66FCFEA}"/>
          </ac:spMkLst>
        </pc:spChg>
      </pc:sldChg>
      <pc:sldChg chg="modSp new mod">
        <pc:chgData name="John Delany" userId="25e6acea-776c-44cd-b0b1-ddf709dfa04b" providerId="ADAL" clId="{D232402D-EA3F-4329-B460-1E7888BBC50A}" dt="2020-10-22T10:13:10.627" v="516" actId="5793"/>
        <pc:sldMkLst>
          <pc:docMk/>
          <pc:sldMk cId="3805037664" sldId="540"/>
        </pc:sldMkLst>
        <pc:spChg chg="mod">
          <ac:chgData name="John Delany" userId="25e6acea-776c-44cd-b0b1-ddf709dfa04b" providerId="ADAL" clId="{D232402D-EA3F-4329-B460-1E7888BBC50A}" dt="2020-10-22T10:09:02.014" v="182" actId="20577"/>
          <ac:spMkLst>
            <pc:docMk/>
            <pc:sldMk cId="3805037664" sldId="540"/>
            <ac:spMk id="2" creationId="{27A531B7-01B4-40E0-9A7E-52B8C932DD1C}"/>
          </ac:spMkLst>
        </pc:spChg>
        <pc:spChg chg="mod">
          <ac:chgData name="John Delany" userId="25e6acea-776c-44cd-b0b1-ddf709dfa04b" providerId="ADAL" clId="{D232402D-EA3F-4329-B460-1E7888BBC50A}" dt="2020-10-22T10:13:10.627" v="516" actId="5793"/>
          <ac:spMkLst>
            <pc:docMk/>
            <pc:sldMk cId="3805037664" sldId="540"/>
            <ac:spMk id="3" creationId="{5AC4DAFF-84A3-4BBE-84A3-800BB557E5AF}"/>
          </ac:spMkLst>
        </pc:spChg>
      </pc:sldChg>
      <pc:sldChg chg="modSp add mod">
        <pc:chgData name="John Delany" userId="25e6acea-776c-44cd-b0b1-ddf709dfa04b" providerId="ADAL" clId="{D232402D-EA3F-4329-B460-1E7888BBC50A}" dt="2020-10-22T11:54:40.005" v="1577" actId="20577"/>
        <pc:sldMkLst>
          <pc:docMk/>
          <pc:sldMk cId="4069910862" sldId="541"/>
        </pc:sldMkLst>
        <pc:spChg chg="mod">
          <ac:chgData name="John Delany" userId="25e6acea-776c-44cd-b0b1-ddf709dfa04b" providerId="ADAL" clId="{D232402D-EA3F-4329-B460-1E7888BBC50A}" dt="2020-10-22T10:13:20.100" v="525" actId="20577"/>
          <ac:spMkLst>
            <pc:docMk/>
            <pc:sldMk cId="4069910862" sldId="541"/>
            <ac:spMk id="2" creationId="{27A531B7-01B4-40E0-9A7E-52B8C932DD1C}"/>
          </ac:spMkLst>
        </pc:spChg>
        <pc:spChg chg="mod">
          <ac:chgData name="John Delany" userId="25e6acea-776c-44cd-b0b1-ddf709dfa04b" providerId="ADAL" clId="{D232402D-EA3F-4329-B460-1E7888BBC50A}" dt="2020-10-22T11:54:40.005" v="1577" actId="20577"/>
          <ac:spMkLst>
            <pc:docMk/>
            <pc:sldMk cId="4069910862" sldId="541"/>
            <ac:spMk id="3" creationId="{5AC4DAFF-84A3-4BBE-84A3-800BB557E5AF}"/>
          </ac:spMkLst>
        </pc:spChg>
      </pc:sldChg>
      <pc:sldChg chg="modSp add mod">
        <pc:chgData name="John Delany" userId="25e6acea-776c-44cd-b0b1-ddf709dfa04b" providerId="ADAL" clId="{D232402D-EA3F-4329-B460-1E7888BBC50A}" dt="2020-10-22T11:46:22.762" v="1255" actId="20577"/>
        <pc:sldMkLst>
          <pc:docMk/>
          <pc:sldMk cId="1695696531" sldId="542"/>
        </pc:sldMkLst>
        <pc:spChg chg="mod">
          <ac:chgData name="John Delany" userId="25e6acea-776c-44cd-b0b1-ddf709dfa04b" providerId="ADAL" clId="{D232402D-EA3F-4329-B460-1E7888BBC50A}" dt="2020-10-22T10:17:42.970" v="941" actId="20577"/>
          <ac:spMkLst>
            <pc:docMk/>
            <pc:sldMk cId="1695696531" sldId="542"/>
            <ac:spMk id="2" creationId="{27A531B7-01B4-40E0-9A7E-52B8C932DD1C}"/>
          </ac:spMkLst>
        </pc:spChg>
        <pc:spChg chg="mod">
          <ac:chgData name="John Delany" userId="25e6acea-776c-44cd-b0b1-ddf709dfa04b" providerId="ADAL" clId="{D232402D-EA3F-4329-B460-1E7888BBC50A}" dt="2020-10-22T11:46:22.762" v="1255" actId="20577"/>
          <ac:spMkLst>
            <pc:docMk/>
            <pc:sldMk cId="1695696531" sldId="542"/>
            <ac:spMk id="3" creationId="{5AC4DAFF-84A3-4BBE-84A3-800BB557E5AF}"/>
          </ac:spMkLst>
        </pc:spChg>
      </pc:sldChg>
      <pc:sldChg chg="modSp add mod">
        <pc:chgData name="John Delany" userId="25e6acea-776c-44cd-b0b1-ddf709dfa04b" providerId="ADAL" clId="{D232402D-EA3F-4329-B460-1E7888BBC50A}" dt="2020-10-22T11:52:34.839" v="1532" actId="20577"/>
        <pc:sldMkLst>
          <pc:docMk/>
          <pc:sldMk cId="2365480930" sldId="543"/>
        </pc:sldMkLst>
        <pc:spChg chg="mod">
          <ac:chgData name="John Delany" userId="25e6acea-776c-44cd-b0b1-ddf709dfa04b" providerId="ADAL" clId="{D232402D-EA3F-4329-B460-1E7888BBC50A}" dt="2020-10-22T11:46:53.903" v="1275" actId="20577"/>
          <ac:spMkLst>
            <pc:docMk/>
            <pc:sldMk cId="2365480930" sldId="543"/>
            <ac:spMk id="2" creationId="{27A531B7-01B4-40E0-9A7E-52B8C932DD1C}"/>
          </ac:spMkLst>
        </pc:spChg>
        <pc:spChg chg="mod">
          <ac:chgData name="John Delany" userId="25e6acea-776c-44cd-b0b1-ddf709dfa04b" providerId="ADAL" clId="{D232402D-EA3F-4329-B460-1E7888BBC50A}" dt="2020-10-22T11:52:34.839" v="1532" actId="20577"/>
          <ac:spMkLst>
            <pc:docMk/>
            <pc:sldMk cId="2365480930" sldId="543"/>
            <ac:spMk id="3" creationId="{5AC4DAFF-84A3-4BBE-84A3-800BB557E5AF}"/>
          </ac:spMkLst>
        </pc:spChg>
      </pc:sldChg>
    </pc:docChg>
  </pc:docChgLst>
  <pc:docChgLst>
    <pc:chgData name="Joe Brennan" userId="9198e3f6-296a-4934-b7d6-cfa60c49e6c9" providerId="ADAL" clId="{DC6EF6FA-A5EF-49EE-9A30-6CDF8CDA0CCA}"/>
    <pc:docChg chg="custSel addSld delSld modSld">
      <pc:chgData name="Joe Brennan" userId="9198e3f6-296a-4934-b7d6-cfa60c49e6c9" providerId="ADAL" clId="{DC6EF6FA-A5EF-49EE-9A30-6CDF8CDA0CCA}" dt="2024-03-19T09:11:33.538" v="139" actId="1076"/>
      <pc:docMkLst>
        <pc:docMk/>
      </pc:docMkLst>
      <pc:sldChg chg="addSp delSp modSp mod">
        <pc:chgData name="Joe Brennan" userId="9198e3f6-296a-4934-b7d6-cfa60c49e6c9" providerId="ADAL" clId="{DC6EF6FA-A5EF-49EE-9A30-6CDF8CDA0CCA}" dt="2024-03-19T09:11:33.538" v="139" actId="1076"/>
        <pc:sldMkLst>
          <pc:docMk/>
          <pc:sldMk cId="1371487277" sldId="537"/>
        </pc:sldMkLst>
        <pc:spChg chg="mod">
          <ac:chgData name="Joe Brennan" userId="9198e3f6-296a-4934-b7d6-cfa60c49e6c9" providerId="ADAL" clId="{DC6EF6FA-A5EF-49EE-9A30-6CDF8CDA0CCA}" dt="2024-03-19T07:35:52.781" v="8" actId="20577"/>
          <ac:spMkLst>
            <pc:docMk/>
            <pc:sldMk cId="1371487277" sldId="537"/>
            <ac:spMk id="7169" creationId="{00000000-0000-0000-0000-000000000000}"/>
          </ac:spMkLst>
        </pc:spChg>
        <pc:picChg chg="add mod">
          <ac:chgData name="Joe Brennan" userId="9198e3f6-296a-4934-b7d6-cfa60c49e6c9" providerId="ADAL" clId="{DC6EF6FA-A5EF-49EE-9A30-6CDF8CDA0CCA}" dt="2024-03-19T09:11:33.538" v="139" actId="1076"/>
          <ac:picMkLst>
            <pc:docMk/>
            <pc:sldMk cId="1371487277" sldId="537"/>
            <ac:picMk id="3" creationId="{4140B2A9-0A28-CCBD-A686-0F380A9AE90B}"/>
          </ac:picMkLst>
        </pc:picChg>
        <pc:picChg chg="del">
          <ac:chgData name="Joe Brennan" userId="9198e3f6-296a-4934-b7d6-cfa60c49e6c9" providerId="ADAL" clId="{DC6EF6FA-A5EF-49EE-9A30-6CDF8CDA0CCA}" dt="2024-03-19T07:35:36.619" v="0" actId="478"/>
          <ac:picMkLst>
            <pc:docMk/>
            <pc:sldMk cId="1371487277" sldId="537"/>
            <ac:picMk id="4" creationId="{63015624-C312-4564-833C-F490C9555973}"/>
          </ac:picMkLst>
        </pc:picChg>
      </pc:sldChg>
      <pc:sldChg chg="modSp mod">
        <pc:chgData name="Joe Brennan" userId="9198e3f6-296a-4934-b7d6-cfa60c49e6c9" providerId="ADAL" clId="{DC6EF6FA-A5EF-49EE-9A30-6CDF8CDA0CCA}" dt="2024-03-19T07:36:12.278" v="16" actId="20577"/>
        <pc:sldMkLst>
          <pc:docMk/>
          <pc:sldMk cId="1846020651" sldId="540"/>
        </pc:sldMkLst>
        <pc:spChg chg="mod">
          <ac:chgData name="Joe Brennan" userId="9198e3f6-296a-4934-b7d6-cfa60c49e6c9" providerId="ADAL" clId="{DC6EF6FA-A5EF-49EE-9A30-6CDF8CDA0CCA}" dt="2024-03-19T07:36:12.278" v="16" actId="20577"/>
          <ac:spMkLst>
            <pc:docMk/>
            <pc:sldMk cId="1846020651" sldId="540"/>
            <ac:spMk id="3" creationId="{6087D045-F776-49E5-AEEC-28294D5817B4}"/>
          </ac:spMkLst>
        </pc:spChg>
      </pc:sldChg>
      <pc:sldChg chg="del">
        <pc:chgData name="Joe Brennan" userId="9198e3f6-296a-4934-b7d6-cfa60c49e6c9" providerId="ADAL" clId="{DC6EF6FA-A5EF-49EE-9A30-6CDF8CDA0CCA}" dt="2024-03-19T07:44:01.696" v="17" actId="47"/>
        <pc:sldMkLst>
          <pc:docMk/>
          <pc:sldMk cId="2514920598" sldId="565"/>
        </pc:sldMkLst>
      </pc:sldChg>
      <pc:sldChg chg="addSp modSp new mod">
        <pc:chgData name="Joe Brennan" userId="9198e3f6-296a-4934-b7d6-cfa60c49e6c9" providerId="ADAL" clId="{DC6EF6FA-A5EF-49EE-9A30-6CDF8CDA0CCA}" dt="2024-03-19T07:46:15.733" v="43" actId="20577"/>
        <pc:sldMkLst>
          <pc:docMk/>
          <pc:sldMk cId="866190093" sldId="570"/>
        </pc:sldMkLst>
        <pc:spChg chg="mod">
          <ac:chgData name="Joe Brennan" userId="9198e3f6-296a-4934-b7d6-cfa60c49e6c9" providerId="ADAL" clId="{DC6EF6FA-A5EF-49EE-9A30-6CDF8CDA0CCA}" dt="2024-03-19T07:46:15.733" v="43" actId="20577"/>
          <ac:spMkLst>
            <pc:docMk/>
            <pc:sldMk cId="866190093" sldId="570"/>
            <ac:spMk id="2" creationId="{91A312C6-5118-7A6F-138D-7D37B578C0BF}"/>
          </ac:spMkLst>
        </pc:spChg>
        <pc:picChg chg="add mod">
          <ac:chgData name="Joe Brennan" userId="9198e3f6-296a-4934-b7d6-cfa60c49e6c9" providerId="ADAL" clId="{DC6EF6FA-A5EF-49EE-9A30-6CDF8CDA0CCA}" dt="2024-03-19T07:45:51.698" v="21" actId="1076"/>
          <ac:picMkLst>
            <pc:docMk/>
            <pc:sldMk cId="866190093" sldId="570"/>
            <ac:picMk id="6" creationId="{41A687BF-4808-A041-BF58-E52BB6B354DD}"/>
          </ac:picMkLst>
        </pc:picChg>
      </pc:sldChg>
      <pc:sldChg chg="addSp modSp new mod">
        <pc:chgData name="Joe Brennan" userId="9198e3f6-296a-4934-b7d6-cfa60c49e6c9" providerId="ADAL" clId="{DC6EF6FA-A5EF-49EE-9A30-6CDF8CDA0CCA}" dt="2024-03-19T07:56:26.574" v="110" actId="20577"/>
        <pc:sldMkLst>
          <pc:docMk/>
          <pc:sldMk cId="2944653082" sldId="571"/>
        </pc:sldMkLst>
        <pc:spChg chg="mod">
          <ac:chgData name="Joe Brennan" userId="9198e3f6-296a-4934-b7d6-cfa60c49e6c9" providerId="ADAL" clId="{DC6EF6FA-A5EF-49EE-9A30-6CDF8CDA0CCA}" dt="2024-03-19T07:56:26.574" v="110" actId="20577"/>
          <ac:spMkLst>
            <pc:docMk/>
            <pc:sldMk cId="2944653082" sldId="571"/>
            <ac:spMk id="2" creationId="{6F2011CB-9F13-2F84-2624-BF28C43922FF}"/>
          </ac:spMkLst>
        </pc:spChg>
        <pc:picChg chg="add mod">
          <ac:chgData name="Joe Brennan" userId="9198e3f6-296a-4934-b7d6-cfa60c49e6c9" providerId="ADAL" clId="{DC6EF6FA-A5EF-49EE-9A30-6CDF8CDA0CCA}" dt="2024-03-19T07:55:39.408" v="47" actId="1076"/>
          <ac:picMkLst>
            <pc:docMk/>
            <pc:sldMk cId="2944653082" sldId="571"/>
            <ac:picMk id="6" creationId="{1CBD5484-9F4F-A062-478D-13C098E7CEB4}"/>
          </ac:picMkLst>
        </pc:picChg>
      </pc:sldChg>
      <pc:sldChg chg="addSp delSp modSp new mod">
        <pc:chgData name="Joe Brennan" userId="9198e3f6-296a-4934-b7d6-cfa60c49e6c9" providerId="ADAL" clId="{DC6EF6FA-A5EF-49EE-9A30-6CDF8CDA0CCA}" dt="2024-03-19T07:58:52.822" v="119" actId="14100"/>
        <pc:sldMkLst>
          <pc:docMk/>
          <pc:sldMk cId="866908177" sldId="572"/>
        </pc:sldMkLst>
        <pc:spChg chg="del">
          <ac:chgData name="Joe Brennan" userId="9198e3f6-296a-4934-b7d6-cfa60c49e6c9" providerId="ADAL" clId="{DC6EF6FA-A5EF-49EE-9A30-6CDF8CDA0CCA}" dt="2024-03-19T07:58:05.899" v="112" actId="22"/>
          <ac:spMkLst>
            <pc:docMk/>
            <pc:sldMk cId="866908177" sldId="572"/>
            <ac:spMk id="3" creationId="{8C780CC8-3791-842C-AF30-0CC290B791FC}"/>
          </ac:spMkLst>
        </pc:spChg>
        <pc:picChg chg="add mod ord">
          <ac:chgData name="Joe Brennan" userId="9198e3f6-296a-4934-b7d6-cfa60c49e6c9" providerId="ADAL" clId="{DC6EF6FA-A5EF-49EE-9A30-6CDF8CDA0CCA}" dt="2024-03-19T07:58:09.165" v="113" actId="1076"/>
          <ac:picMkLst>
            <pc:docMk/>
            <pc:sldMk cId="866908177" sldId="572"/>
            <ac:picMk id="6" creationId="{740DA3FB-C4B3-2542-FBDA-673B8C96C1BC}"/>
          </ac:picMkLst>
        </pc:picChg>
        <pc:picChg chg="add mod">
          <ac:chgData name="Joe Brennan" userId="9198e3f6-296a-4934-b7d6-cfa60c49e6c9" providerId="ADAL" clId="{DC6EF6FA-A5EF-49EE-9A30-6CDF8CDA0CCA}" dt="2024-03-19T07:58:52.822" v="119" actId="14100"/>
          <ac:picMkLst>
            <pc:docMk/>
            <pc:sldMk cId="866908177" sldId="572"/>
            <ac:picMk id="8" creationId="{87134F97-CB03-5D8C-75EB-27F0B3D165E6}"/>
          </ac:picMkLst>
        </pc:picChg>
      </pc:sldChg>
      <pc:sldChg chg="addSp delSp modSp new mod">
        <pc:chgData name="Joe Brennan" userId="9198e3f6-296a-4934-b7d6-cfa60c49e6c9" providerId="ADAL" clId="{DC6EF6FA-A5EF-49EE-9A30-6CDF8CDA0CCA}" dt="2024-03-19T07:59:57.911" v="138" actId="14100"/>
        <pc:sldMkLst>
          <pc:docMk/>
          <pc:sldMk cId="38567992" sldId="573"/>
        </pc:sldMkLst>
        <pc:spChg chg="mod">
          <ac:chgData name="Joe Brennan" userId="9198e3f6-296a-4934-b7d6-cfa60c49e6c9" providerId="ADAL" clId="{DC6EF6FA-A5EF-49EE-9A30-6CDF8CDA0CCA}" dt="2024-03-19T07:59:57.911" v="138" actId="14100"/>
          <ac:spMkLst>
            <pc:docMk/>
            <pc:sldMk cId="38567992" sldId="573"/>
            <ac:spMk id="2" creationId="{52BAD3C5-D81B-91FC-9E63-4A7A868434D4}"/>
          </ac:spMkLst>
        </pc:spChg>
        <pc:spChg chg="del">
          <ac:chgData name="Joe Brennan" userId="9198e3f6-296a-4934-b7d6-cfa60c49e6c9" providerId="ADAL" clId="{DC6EF6FA-A5EF-49EE-9A30-6CDF8CDA0CCA}" dt="2024-03-19T07:59:37.251" v="121" actId="22"/>
          <ac:spMkLst>
            <pc:docMk/>
            <pc:sldMk cId="38567992" sldId="573"/>
            <ac:spMk id="3" creationId="{3A703F30-E24F-04E5-A3F5-0FFB52497F27}"/>
          </ac:spMkLst>
        </pc:spChg>
        <pc:picChg chg="add mod ord">
          <ac:chgData name="Joe Brennan" userId="9198e3f6-296a-4934-b7d6-cfa60c49e6c9" providerId="ADAL" clId="{DC6EF6FA-A5EF-49EE-9A30-6CDF8CDA0CCA}" dt="2024-03-19T07:59:45.127" v="123" actId="1076"/>
          <ac:picMkLst>
            <pc:docMk/>
            <pc:sldMk cId="38567992" sldId="573"/>
            <ac:picMk id="6" creationId="{F1D5AE67-C417-2B99-1FC3-AE7CBE6716A5}"/>
          </ac:picMkLst>
        </pc:picChg>
      </pc:sldChg>
    </pc:docChg>
  </pc:docChgLst>
  <pc:docChgLst>
    <pc:chgData name="Joe Brennan" userId="9198e3f6-296a-4934-b7d6-cfa60c49e6c9" providerId="ADAL" clId="{EC6175D7-F21F-4578-98D1-6D594CE1AFF3}"/>
    <pc:docChg chg="undo custSel addSld delSld modSld sldOrd">
      <pc:chgData name="Joe Brennan" userId="9198e3f6-296a-4934-b7d6-cfa60c49e6c9" providerId="ADAL" clId="{EC6175D7-F21F-4578-98D1-6D594CE1AFF3}" dt="2022-01-10T13:57:58.205" v="1969" actId="1076"/>
      <pc:docMkLst>
        <pc:docMk/>
      </pc:docMkLst>
      <pc:sldChg chg="addSp delSp modSp mod">
        <pc:chgData name="Joe Brennan" userId="9198e3f6-296a-4934-b7d6-cfa60c49e6c9" providerId="ADAL" clId="{EC6175D7-F21F-4578-98D1-6D594CE1AFF3}" dt="2022-01-10T13:17:44.002" v="1235" actId="1076"/>
        <pc:sldMkLst>
          <pc:docMk/>
          <pc:sldMk cId="1371487277" sldId="537"/>
        </pc:sldMkLst>
        <pc:spChg chg="add mod">
          <ac:chgData name="Joe Brennan" userId="9198e3f6-296a-4934-b7d6-cfa60c49e6c9" providerId="ADAL" clId="{EC6175D7-F21F-4578-98D1-6D594CE1AFF3}" dt="2022-01-10T13:17:15.831" v="1229" actId="478"/>
          <ac:spMkLst>
            <pc:docMk/>
            <pc:sldMk cId="1371487277" sldId="537"/>
            <ac:spMk id="3" creationId="{14502A3E-9301-41AC-A96E-0374925BFB6A}"/>
          </ac:spMkLst>
        </pc:spChg>
        <pc:spChg chg="mod">
          <ac:chgData name="Joe Brennan" userId="9198e3f6-296a-4934-b7d6-cfa60c49e6c9" providerId="ADAL" clId="{EC6175D7-F21F-4578-98D1-6D594CE1AFF3}" dt="2022-01-10T13:17:44.002" v="1235" actId="1076"/>
          <ac:spMkLst>
            <pc:docMk/>
            <pc:sldMk cId="1371487277" sldId="537"/>
            <ac:spMk id="7169" creationId="{00000000-0000-0000-0000-000000000000}"/>
          </ac:spMkLst>
        </pc:spChg>
        <pc:spChg chg="del mod">
          <ac:chgData name="Joe Brennan" userId="9198e3f6-296a-4934-b7d6-cfa60c49e6c9" providerId="ADAL" clId="{EC6175D7-F21F-4578-98D1-6D594CE1AFF3}" dt="2022-01-10T13:17:15.831" v="1229" actId="478"/>
          <ac:spMkLst>
            <pc:docMk/>
            <pc:sldMk cId="1371487277" sldId="537"/>
            <ac:spMk id="7170" creationId="{00000000-0000-0000-0000-000000000000}"/>
          </ac:spMkLst>
        </pc:spChg>
      </pc:sldChg>
      <pc:sldChg chg="del">
        <pc:chgData name="Joe Brennan" userId="9198e3f6-296a-4934-b7d6-cfa60c49e6c9" providerId="ADAL" clId="{EC6175D7-F21F-4578-98D1-6D594CE1AFF3}" dt="2022-01-10T11:20:11.422" v="30" actId="2696"/>
        <pc:sldMkLst>
          <pc:docMk/>
          <pc:sldMk cId="1219389775" sldId="538"/>
        </pc:sldMkLst>
      </pc:sldChg>
      <pc:sldChg chg="addSp delSp modSp mod">
        <pc:chgData name="Joe Brennan" userId="9198e3f6-296a-4934-b7d6-cfa60c49e6c9" providerId="ADAL" clId="{EC6175D7-F21F-4578-98D1-6D594CE1AFF3}" dt="2022-01-10T13:26:20.050" v="1636" actId="20577"/>
        <pc:sldMkLst>
          <pc:docMk/>
          <pc:sldMk cId="1378230496" sldId="539"/>
        </pc:sldMkLst>
        <pc:spChg chg="mod">
          <ac:chgData name="Joe Brennan" userId="9198e3f6-296a-4934-b7d6-cfa60c49e6c9" providerId="ADAL" clId="{EC6175D7-F21F-4578-98D1-6D594CE1AFF3}" dt="2022-01-10T13:18:02.797" v="1246" actId="20577"/>
          <ac:spMkLst>
            <pc:docMk/>
            <pc:sldMk cId="1378230496" sldId="539"/>
            <ac:spMk id="2" creationId="{C5C2C509-561E-43EF-B890-BF1CAF2D80D8}"/>
          </ac:spMkLst>
        </pc:spChg>
        <pc:spChg chg="del mod">
          <ac:chgData name="Joe Brennan" userId="9198e3f6-296a-4934-b7d6-cfa60c49e6c9" providerId="ADAL" clId="{EC6175D7-F21F-4578-98D1-6D594CE1AFF3}" dt="2022-01-10T11:30:59.652" v="53" actId="478"/>
          <ac:spMkLst>
            <pc:docMk/>
            <pc:sldMk cId="1378230496" sldId="539"/>
            <ac:spMk id="3" creationId="{950AF342-5A76-42E4-9D25-518D461C27C0}"/>
          </ac:spMkLst>
        </pc:spChg>
        <pc:spChg chg="del">
          <ac:chgData name="Joe Brennan" userId="9198e3f6-296a-4934-b7d6-cfa60c49e6c9" providerId="ADAL" clId="{EC6175D7-F21F-4578-98D1-6D594CE1AFF3}" dt="2022-01-10T11:20:33.224" v="49" actId="478"/>
          <ac:spMkLst>
            <pc:docMk/>
            <pc:sldMk cId="1378230496" sldId="539"/>
            <ac:spMk id="5" creationId="{A0B19507-3768-4A48-875C-1494A66FCFEA}"/>
          </ac:spMkLst>
        </pc:spChg>
        <pc:spChg chg="add del mod">
          <ac:chgData name="Joe Brennan" userId="9198e3f6-296a-4934-b7d6-cfa60c49e6c9" providerId="ADAL" clId="{EC6175D7-F21F-4578-98D1-6D594CE1AFF3}" dt="2022-01-10T11:31:03.595" v="54" actId="478"/>
          <ac:spMkLst>
            <pc:docMk/>
            <pc:sldMk cId="1378230496" sldId="539"/>
            <ac:spMk id="6" creationId="{F232E3C4-4946-4EB8-9263-3D5A648602A7}"/>
          </ac:spMkLst>
        </pc:spChg>
        <pc:spChg chg="add mod">
          <ac:chgData name="Joe Brennan" userId="9198e3f6-296a-4934-b7d6-cfa60c49e6c9" providerId="ADAL" clId="{EC6175D7-F21F-4578-98D1-6D594CE1AFF3}" dt="2022-01-10T13:21:04.261" v="1465" actId="20577"/>
          <ac:spMkLst>
            <pc:docMk/>
            <pc:sldMk cId="1378230496" sldId="539"/>
            <ac:spMk id="8" creationId="{9BF3C95C-A90C-4043-AB4C-0DA6E3CF3535}"/>
          </ac:spMkLst>
        </pc:spChg>
        <pc:spChg chg="add del mod">
          <ac:chgData name="Joe Brennan" userId="9198e3f6-296a-4934-b7d6-cfa60c49e6c9" providerId="ADAL" clId="{EC6175D7-F21F-4578-98D1-6D594CE1AFF3}" dt="2022-01-10T11:35:12.803" v="71" actId="478"/>
          <ac:spMkLst>
            <pc:docMk/>
            <pc:sldMk cId="1378230496" sldId="539"/>
            <ac:spMk id="10" creationId="{F2568D1A-EDA7-42E4-AECA-92A249B04659}"/>
          </ac:spMkLst>
        </pc:spChg>
        <pc:spChg chg="add del mod">
          <ac:chgData name="Joe Brennan" userId="9198e3f6-296a-4934-b7d6-cfa60c49e6c9" providerId="ADAL" clId="{EC6175D7-F21F-4578-98D1-6D594CE1AFF3}" dt="2022-01-10T13:18:27.917" v="1253"/>
          <ac:spMkLst>
            <pc:docMk/>
            <pc:sldMk cId="1378230496" sldId="539"/>
            <ac:spMk id="14" creationId="{75315674-B1C2-46B6-8C3F-5B9D53A2609A}"/>
          </ac:spMkLst>
        </pc:spChg>
        <pc:spChg chg="add mod">
          <ac:chgData name="Joe Brennan" userId="9198e3f6-296a-4934-b7d6-cfa60c49e6c9" providerId="ADAL" clId="{EC6175D7-F21F-4578-98D1-6D594CE1AFF3}" dt="2022-01-10T13:26:20.050" v="1636" actId="20577"/>
          <ac:spMkLst>
            <pc:docMk/>
            <pc:sldMk cId="1378230496" sldId="539"/>
            <ac:spMk id="15" creationId="{A6AFADA3-1856-4741-924B-B666FE27630D}"/>
          </ac:spMkLst>
        </pc:spChg>
        <pc:picChg chg="add del mod">
          <ac:chgData name="Joe Brennan" userId="9198e3f6-296a-4934-b7d6-cfa60c49e6c9" providerId="ADAL" clId="{EC6175D7-F21F-4578-98D1-6D594CE1AFF3}" dt="2022-01-10T11:30:59.652" v="53" actId="478"/>
          <ac:picMkLst>
            <pc:docMk/>
            <pc:sldMk cId="1378230496" sldId="539"/>
            <ac:picMk id="1026" creationId="{A57E6BE0-5F3A-4603-8116-4BABF61A9415}"/>
          </ac:picMkLst>
        </pc:picChg>
        <pc:picChg chg="add del">
          <ac:chgData name="Joe Brennan" userId="9198e3f6-296a-4934-b7d6-cfa60c49e6c9" providerId="ADAL" clId="{EC6175D7-F21F-4578-98D1-6D594CE1AFF3}" dt="2022-01-10T11:31:21.178" v="56" actId="478"/>
          <ac:picMkLst>
            <pc:docMk/>
            <pc:sldMk cId="1378230496" sldId="539"/>
            <ac:picMk id="1028" creationId="{EEB8953F-2DDB-49B1-8DDC-50AAF57A7990}"/>
          </ac:picMkLst>
        </pc:picChg>
        <pc:picChg chg="add del mod">
          <ac:chgData name="Joe Brennan" userId="9198e3f6-296a-4934-b7d6-cfa60c49e6c9" providerId="ADAL" clId="{EC6175D7-F21F-4578-98D1-6D594CE1AFF3}" dt="2022-01-10T13:02:56.759" v="967" actId="478"/>
          <ac:picMkLst>
            <pc:docMk/>
            <pc:sldMk cId="1378230496" sldId="539"/>
            <ac:picMk id="1030" creationId="{1AD2188C-5340-4B47-81E9-B6ED3CFE0DDC}"/>
          </ac:picMkLst>
        </pc:picChg>
        <pc:picChg chg="add del">
          <ac:chgData name="Joe Brennan" userId="9198e3f6-296a-4934-b7d6-cfa60c49e6c9" providerId="ADAL" clId="{EC6175D7-F21F-4578-98D1-6D594CE1AFF3}" dt="2022-01-10T12:33:07.858" v="905"/>
          <ac:picMkLst>
            <pc:docMk/>
            <pc:sldMk cId="1378230496" sldId="539"/>
            <ac:picMk id="1032" creationId="{A8CA730E-A9E3-4432-B0CD-11853B9415C9}"/>
          </ac:picMkLst>
        </pc:picChg>
      </pc:sldChg>
      <pc:sldChg chg="addSp delSp modSp add mod">
        <pc:chgData name="Joe Brennan" userId="9198e3f6-296a-4934-b7d6-cfa60c49e6c9" providerId="ADAL" clId="{EC6175D7-F21F-4578-98D1-6D594CE1AFF3}" dt="2022-01-10T11:44:01.416" v="98" actId="1076"/>
        <pc:sldMkLst>
          <pc:docMk/>
          <pc:sldMk cId="2569153582" sldId="540"/>
        </pc:sldMkLst>
        <pc:spChg chg="mod">
          <ac:chgData name="Joe Brennan" userId="9198e3f6-296a-4934-b7d6-cfa60c49e6c9" providerId="ADAL" clId="{EC6175D7-F21F-4578-98D1-6D594CE1AFF3}" dt="2022-01-10T11:35:53.081" v="85" actId="20577"/>
          <ac:spMkLst>
            <pc:docMk/>
            <pc:sldMk cId="2569153582" sldId="540"/>
            <ac:spMk id="2" creationId="{C5C2C509-561E-43EF-B890-BF1CAF2D80D8}"/>
          </ac:spMkLst>
        </pc:spChg>
        <pc:spChg chg="del mod">
          <ac:chgData name="Joe Brennan" userId="9198e3f6-296a-4934-b7d6-cfa60c49e6c9" providerId="ADAL" clId="{EC6175D7-F21F-4578-98D1-6D594CE1AFF3}" dt="2022-01-10T11:35:07.774" v="69"/>
          <ac:spMkLst>
            <pc:docMk/>
            <pc:sldMk cId="2569153582" sldId="540"/>
            <ac:spMk id="10" creationId="{F2568D1A-EDA7-42E4-AECA-92A249B04659}"/>
          </ac:spMkLst>
        </pc:spChg>
        <pc:picChg chg="add del mod">
          <ac:chgData name="Joe Brennan" userId="9198e3f6-296a-4934-b7d6-cfa60c49e6c9" providerId="ADAL" clId="{EC6175D7-F21F-4578-98D1-6D594CE1AFF3}" dt="2022-01-10T11:43:58.289" v="97" actId="478"/>
          <ac:picMkLst>
            <pc:docMk/>
            <pc:sldMk cId="2569153582" sldId="540"/>
            <ac:picMk id="5" creationId="{0173F707-1FFD-453C-8AC2-A80757326452}"/>
          </ac:picMkLst>
        </pc:picChg>
        <pc:picChg chg="add mod">
          <ac:chgData name="Joe Brennan" userId="9198e3f6-296a-4934-b7d6-cfa60c49e6c9" providerId="ADAL" clId="{EC6175D7-F21F-4578-98D1-6D594CE1AFF3}" dt="2022-01-10T11:44:01.416" v="98" actId="1076"/>
          <ac:picMkLst>
            <pc:docMk/>
            <pc:sldMk cId="2569153582" sldId="540"/>
            <ac:picMk id="7" creationId="{2A777EB6-D698-4051-BF51-1D4D17C0045C}"/>
          </ac:picMkLst>
        </pc:picChg>
        <pc:picChg chg="del">
          <ac:chgData name="Joe Brennan" userId="9198e3f6-296a-4934-b7d6-cfa60c49e6c9" providerId="ADAL" clId="{EC6175D7-F21F-4578-98D1-6D594CE1AFF3}" dt="2022-01-10T11:35:04.786" v="66" actId="478"/>
          <ac:picMkLst>
            <pc:docMk/>
            <pc:sldMk cId="2569153582" sldId="540"/>
            <ac:picMk id="1030" creationId="{1AD2188C-5340-4B47-81E9-B6ED3CFE0DDC}"/>
          </ac:picMkLst>
        </pc:picChg>
      </pc:sldChg>
      <pc:sldChg chg="del">
        <pc:chgData name="Joe Brennan" userId="9198e3f6-296a-4934-b7d6-cfa60c49e6c9" providerId="ADAL" clId="{EC6175D7-F21F-4578-98D1-6D594CE1AFF3}" dt="2022-01-10T11:20:18.103" v="31" actId="47"/>
        <pc:sldMkLst>
          <pc:docMk/>
          <pc:sldMk cId="3805037664" sldId="540"/>
        </pc:sldMkLst>
      </pc:sldChg>
      <pc:sldChg chg="addSp delSp modSp add mod ord">
        <pc:chgData name="Joe Brennan" userId="9198e3f6-296a-4934-b7d6-cfa60c49e6c9" providerId="ADAL" clId="{EC6175D7-F21F-4578-98D1-6D594CE1AFF3}" dt="2022-01-10T11:53:53.306" v="303"/>
        <pc:sldMkLst>
          <pc:docMk/>
          <pc:sldMk cId="2794697376" sldId="541"/>
        </pc:sldMkLst>
        <pc:picChg chg="del">
          <ac:chgData name="Joe Brennan" userId="9198e3f6-296a-4934-b7d6-cfa60c49e6c9" providerId="ADAL" clId="{EC6175D7-F21F-4578-98D1-6D594CE1AFF3}" dt="2022-01-10T11:36:56.681" v="95" actId="478"/>
          <ac:picMkLst>
            <pc:docMk/>
            <pc:sldMk cId="2794697376" sldId="541"/>
            <ac:picMk id="5" creationId="{0173F707-1FFD-453C-8AC2-A80757326452}"/>
          </ac:picMkLst>
        </pc:picChg>
        <pc:picChg chg="add mod">
          <ac:chgData name="Joe Brennan" userId="9198e3f6-296a-4934-b7d6-cfa60c49e6c9" providerId="ADAL" clId="{EC6175D7-F21F-4578-98D1-6D594CE1AFF3}" dt="2022-01-10T11:45:33.217" v="104" actId="1076"/>
          <ac:picMkLst>
            <pc:docMk/>
            <pc:sldMk cId="2794697376" sldId="541"/>
            <ac:picMk id="6" creationId="{4F202714-8E87-4494-B1EC-502F68614887}"/>
          </ac:picMkLst>
        </pc:picChg>
      </pc:sldChg>
      <pc:sldChg chg="add del">
        <pc:chgData name="Joe Brennan" userId="9198e3f6-296a-4934-b7d6-cfa60c49e6c9" providerId="ADAL" clId="{EC6175D7-F21F-4578-98D1-6D594CE1AFF3}" dt="2022-01-10T11:36:46.067" v="92" actId="2696"/>
        <pc:sldMkLst>
          <pc:docMk/>
          <pc:sldMk cId="3989227147" sldId="541"/>
        </pc:sldMkLst>
      </pc:sldChg>
      <pc:sldChg chg="del">
        <pc:chgData name="Joe Brennan" userId="9198e3f6-296a-4934-b7d6-cfa60c49e6c9" providerId="ADAL" clId="{EC6175D7-F21F-4578-98D1-6D594CE1AFF3}" dt="2022-01-10T11:20:18.103" v="31" actId="47"/>
        <pc:sldMkLst>
          <pc:docMk/>
          <pc:sldMk cId="4069910862" sldId="541"/>
        </pc:sldMkLst>
      </pc:sldChg>
      <pc:sldChg chg="del">
        <pc:chgData name="Joe Brennan" userId="9198e3f6-296a-4934-b7d6-cfa60c49e6c9" providerId="ADAL" clId="{EC6175D7-F21F-4578-98D1-6D594CE1AFF3}" dt="2022-01-10T11:20:18.103" v="31" actId="47"/>
        <pc:sldMkLst>
          <pc:docMk/>
          <pc:sldMk cId="1695696531" sldId="542"/>
        </pc:sldMkLst>
      </pc:sldChg>
      <pc:sldChg chg="addSp delSp modSp add mod modClrScheme chgLayout">
        <pc:chgData name="Joe Brennan" userId="9198e3f6-296a-4934-b7d6-cfa60c49e6c9" providerId="ADAL" clId="{EC6175D7-F21F-4578-98D1-6D594CE1AFF3}" dt="2022-01-10T11:53:13.583" v="301" actId="14100"/>
        <pc:sldMkLst>
          <pc:docMk/>
          <pc:sldMk cId="2910849427" sldId="542"/>
        </pc:sldMkLst>
        <pc:spChg chg="mod ord">
          <ac:chgData name="Joe Brennan" userId="9198e3f6-296a-4934-b7d6-cfa60c49e6c9" providerId="ADAL" clId="{EC6175D7-F21F-4578-98D1-6D594CE1AFF3}" dt="2022-01-10T11:47:44.001" v="106" actId="700"/>
          <ac:spMkLst>
            <pc:docMk/>
            <pc:sldMk cId="2910849427" sldId="542"/>
            <ac:spMk id="2" creationId="{C5C2C509-561E-43EF-B890-BF1CAF2D80D8}"/>
          </ac:spMkLst>
        </pc:spChg>
        <pc:spChg chg="add del mod ord">
          <ac:chgData name="Joe Brennan" userId="9198e3f6-296a-4934-b7d6-cfa60c49e6c9" providerId="ADAL" clId="{EC6175D7-F21F-4578-98D1-6D594CE1AFF3}" dt="2022-01-10T11:47:44.001" v="106" actId="700"/>
          <ac:spMkLst>
            <pc:docMk/>
            <pc:sldMk cId="2910849427" sldId="542"/>
            <ac:spMk id="3" creationId="{75AE411E-41BF-404B-A60F-1772FB2A26C5}"/>
          </ac:spMkLst>
        </pc:spChg>
        <pc:spChg chg="mod ord">
          <ac:chgData name="Joe Brennan" userId="9198e3f6-296a-4934-b7d6-cfa60c49e6c9" providerId="ADAL" clId="{EC6175D7-F21F-4578-98D1-6D594CE1AFF3}" dt="2022-01-10T11:47:44.001" v="106" actId="700"/>
          <ac:spMkLst>
            <pc:docMk/>
            <pc:sldMk cId="2910849427" sldId="542"/>
            <ac:spMk id="4" creationId="{2E6525F8-6A69-4225-83C0-F64F9A1F1623}"/>
          </ac:spMkLst>
        </pc:spChg>
        <pc:spChg chg="add mod">
          <ac:chgData name="Joe Brennan" userId="9198e3f6-296a-4934-b7d6-cfa60c49e6c9" providerId="ADAL" clId="{EC6175D7-F21F-4578-98D1-6D594CE1AFF3}" dt="2022-01-10T11:53:13.583" v="301" actId="14100"/>
          <ac:spMkLst>
            <pc:docMk/>
            <pc:sldMk cId="2910849427" sldId="542"/>
            <ac:spMk id="6" creationId="{979735C1-17B2-49B3-A733-F5C530BBFAA8}"/>
          </ac:spMkLst>
        </pc:spChg>
        <pc:picChg chg="del">
          <ac:chgData name="Joe Brennan" userId="9198e3f6-296a-4934-b7d6-cfa60c49e6c9" providerId="ADAL" clId="{EC6175D7-F21F-4578-98D1-6D594CE1AFF3}" dt="2022-01-10T11:44:05.622" v="99" actId="478"/>
          <ac:picMkLst>
            <pc:docMk/>
            <pc:sldMk cId="2910849427" sldId="542"/>
            <ac:picMk id="5" creationId="{0173F707-1FFD-453C-8AC2-A80757326452}"/>
          </ac:picMkLst>
        </pc:picChg>
      </pc:sldChg>
      <pc:sldChg chg="del">
        <pc:chgData name="Joe Brennan" userId="9198e3f6-296a-4934-b7d6-cfa60c49e6c9" providerId="ADAL" clId="{EC6175D7-F21F-4578-98D1-6D594CE1AFF3}" dt="2022-01-10T11:20:18.103" v="31" actId="47"/>
        <pc:sldMkLst>
          <pc:docMk/>
          <pc:sldMk cId="2365480930" sldId="543"/>
        </pc:sldMkLst>
      </pc:sldChg>
      <pc:sldChg chg="modSp add mod">
        <pc:chgData name="Joe Brennan" userId="9198e3f6-296a-4934-b7d6-cfa60c49e6c9" providerId="ADAL" clId="{EC6175D7-F21F-4578-98D1-6D594CE1AFF3}" dt="2022-01-10T12:20:00.309" v="644" actId="20577"/>
        <pc:sldMkLst>
          <pc:docMk/>
          <pc:sldMk cId="4159582109" sldId="543"/>
        </pc:sldMkLst>
        <pc:spChg chg="mod">
          <ac:chgData name="Joe Brennan" userId="9198e3f6-296a-4934-b7d6-cfa60c49e6c9" providerId="ADAL" clId="{EC6175D7-F21F-4578-98D1-6D594CE1AFF3}" dt="2022-01-10T11:56:55.512" v="496" actId="20577"/>
          <ac:spMkLst>
            <pc:docMk/>
            <pc:sldMk cId="4159582109" sldId="543"/>
            <ac:spMk id="2" creationId="{C5C2C509-561E-43EF-B890-BF1CAF2D80D8}"/>
          </ac:spMkLst>
        </pc:spChg>
        <pc:spChg chg="mod">
          <ac:chgData name="Joe Brennan" userId="9198e3f6-296a-4934-b7d6-cfa60c49e6c9" providerId="ADAL" clId="{EC6175D7-F21F-4578-98D1-6D594CE1AFF3}" dt="2022-01-10T12:20:00.309" v="644" actId="20577"/>
          <ac:spMkLst>
            <pc:docMk/>
            <pc:sldMk cId="4159582109" sldId="543"/>
            <ac:spMk id="6" creationId="{979735C1-17B2-49B3-A733-F5C530BBFAA8}"/>
          </ac:spMkLst>
        </pc:spChg>
      </pc:sldChg>
      <pc:sldChg chg="addSp delSp modSp add mod">
        <pc:chgData name="Joe Brennan" userId="9198e3f6-296a-4934-b7d6-cfa60c49e6c9" providerId="ADAL" clId="{EC6175D7-F21F-4578-98D1-6D594CE1AFF3}" dt="2022-01-10T13:30:28.493" v="1808" actId="20577"/>
        <pc:sldMkLst>
          <pc:docMk/>
          <pc:sldMk cId="2333700107" sldId="544"/>
        </pc:sldMkLst>
        <pc:spChg chg="add mod">
          <ac:chgData name="Joe Brennan" userId="9198e3f6-296a-4934-b7d6-cfa60c49e6c9" providerId="ADAL" clId="{EC6175D7-F21F-4578-98D1-6D594CE1AFF3}" dt="2022-01-10T13:30:28.493" v="1808" actId="20577"/>
          <ac:spMkLst>
            <pc:docMk/>
            <pc:sldMk cId="2333700107" sldId="544"/>
            <ac:spMk id="3" creationId="{1672681F-16CD-4732-9337-10A9537D17BF}"/>
          </ac:spMkLst>
        </pc:spChg>
        <pc:picChg chg="del">
          <ac:chgData name="Joe Brennan" userId="9198e3f6-296a-4934-b7d6-cfa60c49e6c9" providerId="ADAL" clId="{EC6175D7-F21F-4578-98D1-6D594CE1AFF3}" dt="2022-01-10T11:54:39.401" v="306" actId="478"/>
          <ac:picMkLst>
            <pc:docMk/>
            <pc:sldMk cId="2333700107" sldId="544"/>
            <ac:picMk id="6" creationId="{4F202714-8E87-4494-B1EC-502F68614887}"/>
          </ac:picMkLst>
        </pc:picChg>
      </pc:sldChg>
      <pc:sldChg chg="addSp delSp modSp add mod">
        <pc:chgData name="Joe Brennan" userId="9198e3f6-296a-4934-b7d6-cfa60c49e6c9" providerId="ADAL" clId="{EC6175D7-F21F-4578-98D1-6D594CE1AFF3}" dt="2022-01-10T11:58:03.771" v="502" actId="1076"/>
        <pc:sldMkLst>
          <pc:docMk/>
          <pc:sldMk cId="2609504165" sldId="545"/>
        </pc:sldMkLst>
        <pc:picChg chg="add mod modCrop">
          <ac:chgData name="Joe Brennan" userId="9198e3f6-296a-4934-b7d6-cfa60c49e6c9" providerId="ADAL" clId="{EC6175D7-F21F-4578-98D1-6D594CE1AFF3}" dt="2022-01-10T11:58:03.771" v="502" actId="1076"/>
          <ac:picMkLst>
            <pc:docMk/>
            <pc:sldMk cId="2609504165" sldId="545"/>
            <ac:picMk id="5" creationId="{F12DAB0C-71DF-45C9-B528-BC4BA422C0F9}"/>
          </ac:picMkLst>
        </pc:picChg>
        <pc:picChg chg="del">
          <ac:chgData name="Joe Brennan" userId="9198e3f6-296a-4934-b7d6-cfa60c49e6c9" providerId="ADAL" clId="{EC6175D7-F21F-4578-98D1-6D594CE1AFF3}" dt="2022-01-10T11:57:49.774" v="499" actId="478"/>
          <ac:picMkLst>
            <pc:docMk/>
            <pc:sldMk cId="2609504165" sldId="545"/>
            <ac:picMk id="7" creationId="{2A777EB6-D698-4051-BF51-1D4D17C0045C}"/>
          </ac:picMkLst>
        </pc:picChg>
      </pc:sldChg>
      <pc:sldChg chg="addSp delSp modSp add mod">
        <pc:chgData name="Joe Brennan" userId="9198e3f6-296a-4934-b7d6-cfa60c49e6c9" providerId="ADAL" clId="{EC6175D7-F21F-4578-98D1-6D594CE1AFF3}" dt="2022-01-10T11:58:39.331" v="510" actId="1076"/>
        <pc:sldMkLst>
          <pc:docMk/>
          <pc:sldMk cId="2946530906" sldId="546"/>
        </pc:sldMkLst>
        <pc:picChg chg="del">
          <ac:chgData name="Joe Brennan" userId="9198e3f6-296a-4934-b7d6-cfa60c49e6c9" providerId="ADAL" clId="{EC6175D7-F21F-4578-98D1-6D594CE1AFF3}" dt="2022-01-10T11:58:21.822" v="504" actId="478"/>
          <ac:picMkLst>
            <pc:docMk/>
            <pc:sldMk cId="2946530906" sldId="546"/>
            <ac:picMk id="5" creationId="{F12DAB0C-71DF-45C9-B528-BC4BA422C0F9}"/>
          </ac:picMkLst>
        </pc:picChg>
        <pc:picChg chg="add mod modCrop">
          <ac:chgData name="Joe Brennan" userId="9198e3f6-296a-4934-b7d6-cfa60c49e6c9" providerId="ADAL" clId="{EC6175D7-F21F-4578-98D1-6D594CE1AFF3}" dt="2022-01-10T11:58:39.331" v="510" actId="1076"/>
          <ac:picMkLst>
            <pc:docMk/>
            <pc:sldMk cId="2946530906" sldId="546"/>
            <ac:picMk id="6" creationId="{290284B9-344C-4B0F-B79F-64EBDC5B3E4A}"/>
          </ac:picMkLst>
        </pc:picChg>
      </pc:sldChg>
      <pc:sldChg chg="addSp delSp modSp add mod">
        <pc:chgData name="Joe Brennan" userId="9198e3f6-296a-4934-b7d6-cfa60c49e6c9" providerId="ADAL" clId="{EC6175D7-F21F-4578-98D1-6D594CE1AFF3}" dt="2022-01-10T12:02:09.744" v="611" actId="1076"/>
        <pc:sldMkLst>
          <pc:docMk/>
          <pc:sldMk cId="3762796476" sldId="547"/>
        </pc:sldMkLst>
        <pc:spChg chg="del mod">
          <ac:chgData name="Joe Brennan" userId="9198e3f6-296a-4934-b7d6-cfa60c49e6c9" providerId="ADAL" clId="{EC6175D7-F21F-4578-98D1-6D594CE1AFF3}" dt="2022-01-10T12:01:32.959" v="607" actId="478"/>
          <ac:spMkLst>
            <pc:docMk/>
            <pc:sldMk cId="3762796476" sldId="547"/>
            <ac:spMk id="6" creationId="{979735C1-17B2-49B3-A733-F5C530BBFAA8}"/>
          </ac:spMkLst>
        </pc:spChg>
        <pc:picChg chg="add mod modCrop">
          <ac:chgData name="Joe Brennan" userId="9198e3f6-296a-4934-b7d6-cfa60c49e6c9" providerId="ADAL" clId="{EC6175D7-F21F-4578-98D1-6D594CE1AFF3}" dt="2022-01-10T12:02:09.744" v="611" actId="1076"/>
          <ac:picMkLst>
            <pc:docMk/>
            <pc:sldMk cId="3762796476" sldId="547"/>
            <ac:picMk id="5" creationId="{D7A338DC-63EA-4520-B9BC-989B654818D4}"/>
          </ac:picMkLst>
        </pc:picChg>
      </pc:sldChg>
      <pc:sldChg chg="addSp delSp modSp add mod ord">
        <pc:chgData name="Joe Brennan" userId="9198e3f6-296a-4934-b7d6-cfa60c49e6c9" providerId="ADAL" clId="{EC6175D7-F21F-4578-98D1-6D594CE1AFF3}" dt="2022-01-10T12:01:27.456" v="605"/>
        <pc:sldMkLst>
          <pc:docMk/>
          <pc:sldMk cId="2477794260" sldId="548"/>
        </pc:sldMkLst>
        <pc:spChg chg="del mod">
          <ac:chgData name="Joe Brennan" userId="9198e3f6-296a-4934-b7d6-cfa60c49e6c9" providerId="ADAL" clId="{EC6175D7-F21F-4578-98D1-6D594CE1AFF3}" dt="2022-01-10T12:01:16.054" v="601" actId="478"/>
          <ac:spMkLst>
            <pc:docMk/>
            <pc:sldMk cId="2477794260" sldId="548"/>
            <ac:spMk id="6" creationId="{979735C1-17B2-49B3-A733-F5C530BBFAA8}"/>
          </ac:spMkLst>
        </pc:spChg>
        <pc:picChg chg="add mod">
          <ac:chgData name="Joe Brennan" userId="9198e3f6-296a-4934-b7d6-cfa60c49e6c9" providerId="ADAL" clId="{EC6175D7-F21F-4578-98D1-6D594CE1AFF3}" dt="2022-01-10T12:01:20.569" v="603" actId="1076"/>
          <ac:picMkLst>
            <pc:docMk/>
            <pc:sldMk cId="2477794260" sldId="548"/>
            <ac:picMk id="5" creationId="{2805AB35-B3FF-49E3-8286-42358B70E5F0}"/>
          </ac:picMkLst>
        </pc:picChg>
      </pc:sldChg>
      <pc:sldChg chg="addSp delSp modSp add mod">
        <pc:chgData name="Joe Brennan" userId="9198e3f6-296a-4934-b7d6-cfa60c49e6c9" providerId="ADAL" clId="{EC6175D7-F21F-4578-98D1-6D594CE1AFF3}" dt="2022-01-10T12:23:39.774" v="670" actId="1076"/>
        <pc:sldMkLst>
          <pc:docMk/>
          <pc:sldMk cId="3211388814" sldId="549"/>
        </pc:sldMkLst>
        <pc:spChg chg="mod">
          <ac:chgData name="Joe Brennan" userId="9198e3f6-296a-4934-b7d6-cfa60c49e6c9" providerId="ADAL" clId="{EC6175D7-F21F-4578-98D1-6D594CE1AFF3}" dt="2022-01-10T12:20:27.210" v="663" actId="20577"/>
          <ac:spMkLst>
            <pc:docMk/>
            <pc:sldMk cId="3211388814" sldId="549"/>
            <ac:spMk id="2" creationId="{C5C2C509-561E-43EF-B890-BF1CAF2D80D8}"/>
          </ac:spMkLst>
        </pc:spChg>
        <pc:picChg chg="del">
          <ac:chgData name="Joe Brennan" userId="9198e3f6-296a-4934-b7d6-cfa60c49e6c9" providerId="ADAL" clId="{EC6175D7-F21F-4578-98D1-6D594CE1AFF3}" dt="2022-01-10T12:20:29.396" v="664" actId="478"/>
          <ac:picMkLst>
            <pc:docMk/>
            <pc:sldMk cId="3211388814" sldId="549"/>
            <ac:picMk id="5" creationId="{D7A338DC-63EA-4520-B9BC-989B654818D4}"/>
          </ac:picMkLst>
        </pc:picChg>
        <pc:picChg chg="add mod">
          <ac:chgData name="Joe Brennan" userId="9198e3f6-296a-4934-b7d6-cfa60c49e6c9" providerId="ADAL" clId="{EC6175D7-F21F-4578-98D1-6D594CE1AFF3}" dt="2022-01-10T12:23:39.774" v="670" actId="1076"/>
          <ac:picMkLst>
            <pc:docMk/>
            <pc:sldMk cId="3211388814" sldId="549"/>
            <ac:picMk id="6" creationId="{0296C2F3-0016-478C-ABCB-BFA867DB33C1}"/>
          </ac:picMkLst>
        </pc:picChg>
        <pc:picChg chg="add del mod">
          <ac:chgData name="Joe Brennan" userId="9198e3f6-296a-4934-b7d6-cfa60c49e6c9" providerId="ADAL" clId="{EC6175D7-F21F-4578-98D1-6D594CE1AFF3}" dt="2022-01-10T12:23:28.582" v="667" actId="478"/>
          <ac:picMkLst>
            <pc:docMk/>
            <pc:sldMk cId="3211388814" sldId="549"/>
            <ac:picMk id="2050" creationId="{A533A554-CE03-4166-BC88-4643E610013B}"/>
          </ac:picMkLst>
        </pc:picChg>
      </pc:sldChg>
      <pc:sldChg chg="addSp delSp modSp add mod">
        <pc:chgData name="Joe Brennan" userId="9198e3f6-296a-4934-b7d6-cfa60c49e6c9" providerId="ADAL" clId="{EC6175D7-F21F-4578-98D1-6D594CE1AFF3}" dt="2022-01-10T12:29:25.894" v="897" actId="1076"/>
        <pc:sldMkLst>
          <pc:docMk/>
          <pc:sldMk cId="4258345190" sldId="550"/>
        </pc:sldMkLst>
        <pc:spChg chg="add mod">
          <ac:chgData name="Joe Brennan" userId="9198e3f6-296a-4934-b7d6-cfa60c49e6c9" providerId="ADAL" clId="{EC6175D7-F21F-4578-98D1-6D594CE1AFF3}" dt="2022-01-10T12:28:01.349" v="892" actId="20577"/>
          <ac:spMkLst>
            <pc:docMk/>
            <pc:sldMk cId="4258345190" sldId="550"/>
            <ac:spMk id="3" creationId="{4C4921E2-F9F6-48FC-94F1-8F771905D85D}"/>
          </ac:spMkLst>
        </pc:spChg>
        <pc:spChg chg="add del mod">
          <ac:chgData name="Joe Brennan" userId="9198e3f6-296a-4934-b7d6-cfa60c49e6c9" providerId="ADAL" clId="{EC6175D7-F21F-4578-98D1-6D594CE1AFF3}" dt="2022-01-10T12:29:22.166" v="896" actId="478"/>
          <ac:spMkLst>
            <pc:docMk/>
            <pc:sldMk cId="4258345190" sldId="550"/>
            <ac:spMk id="7" creationId="{2CAE4B34-420E-43E1-A07E-2AE0AA4EC1ED}"/>
          </ac:spMkLst>
        </pc:spChg>
        <pc:picChg chg="del">
          <ac:chgData name="Joe Brennan" userId="9198e3f6-296a-4934-b7d6-cfa60c49e6c9" providerId="ADAL" clId="{EC6175D7-F21F-4578-98D1-6D594CE1AFF3}" dt="2022-01-10T12:24:12.566" v="672" actId="478"/>
          <ac:picMkLst>
            <pc:docMk/>
            <pc:sldMk cId="4258345190" sldId="550"/>
            <ac:picMk id="6" creationId="{0296C2F3-0016-478C-ABCB-BFA867DB33C1}"/>
          </ac:picMkLst>
        </pc:picChg>
        <pc:picChg chg="add mod">
          <ac:chgData name="Joe Brennan" userId="9198e3f6-296a-4934-b7d6-cfa60c49e6c9" providerId="ADAL" clId="{EC6175D7-F21F-4578-98D1-6D594CE1AFF3}" dt="2022-01-10T12:29:25.894" v="897" actId="1076"/>
          <ac:picMkLst>
            <pc:docMk/>
            <pc:sldMk cId="4258345190" sldId="550"/>
            <ac:picMk id="8" creationId="{EEC5EC44-D9FA-4265-AE9F-5C90324BE40F}"/>
          </ac:picMkLst>
        </pc:picChg>
      </pc:sldChg>
      <pc:sldChg chg="addSp delSp modSp add mod">
        <pc:chgData name="Joe Brennan" userId="9198e3f6-296a-4934-b7d6-cfa60c49e6c9" providerId="ADAL" clId="{EC6175D7-F21F-4578-98D1-6D594CE1AFF3}" dt="2022-01-10T12:41:30.321" v="918" actId="1076"/>
        <pc:sldMkLst>
          <pc:docMk/>
          <pc:sldMk cId="2925422999" sldId="551"/>
        </pc:sldMkLst>
        <pc:spChg chg="del mod">
          <ac:chgData name="Joe Brennan" userId="9198e3f6-296a-4934-b7d6-cfa60c49e6c9" providerId="ADAL" clId="{EC6175D7-F21F-4578-98D1-6D594CE1AFF3}" dt="2022-01-10T12:29:44.680" v="900" actId="478"/>
          <ac:spMkLst>
            <pc:docMk/>
            <pc:sldMk cId="2925422999" sldId="551"/>
            <ac:spMk id="3" creationId="{4C4921E2-F9F6-48FC-94F1-8F771905D85D}"/>
          </ac:spMkLst>
        </pc:spChg>
        <pc:spChg chg="mod">
          <ac:chgData name="Joe Brennan" userId="9198e3f6-296a-4934-b7d6-cfa60c49e6c9" providerId="ADAL" clId="{EC6175D7-F21F-4578-98D1-6D594CE1AFF3}" dt="2022-01-10T12:29:50.866" v="901" actId="1076"/>
          <ac:spMkLst>
            <pc:docMk/>
            <pc:sldMk cId="2925422999" sldId="551"/>
            <ac:spMk id="7" creationId="{2CAE4B34-420E-43E1-A07E-2AE0AA4EC1ED}"/>
          </ac:spMkLst>
        </pc:spChg>
        <pc:picChg chg="add mod">
          <ac:chgData name="Joe Brennan" userId="9198e3f6-296a-4934-b7d6-cfa60c49e6c9" providerId="ADAL" clId="{EC6175D7-F21F-4578-98D1-6D594CE1AFF3}" dt="2022-01-10T12:41:30.321" v="918" actId="1076"/>
          <ac:picMkLst>
            <pc:docMk/>
            <pc:sldMk cId="2925422999" sldId="551"/>
            <ac:picMk id="6" creationId="{7A629CB5-6472-43ED-903F-F32FC54AEDCC}"/>
          </ac:picMkLst>
        </pc:picChg>
        <pc:picChg chg="del">
          <ac:chgData name="Joe Brennan" userId="9198e3f6-296a-4934-b7d6-cfa60c49e6c9" providerId="ADAL" clId="{EC6175D7-F21F-4578-98D1-6D594CE1AFF3}" dt="2022-01-10T12:29:39.401" v="898" actId="478"/>
          <ac:picMkLst>
            <pc:docMk/>
            <pc:sldMk cId="2925422999" sldId="551"/>
            <ac:picMk id="8" creationId="{EEC5EC44-D9FA-4265-AE9F-5C90324BE40F}"/>
          </ac:picMkLst>
        </pc:picChg>
      </pc:sldChg>
      <pc:sldChg chg="addSp delSp modSp add mod ord">
        <pc:chgData name="Joe Brennan" userId="9198e3f6-296a-4934-b7d6-cfa60c49e6c9" providerId="ADAL" clId="{EC6175D7-F21F-4578-98D1-6D594CE1AFF3}" dt="2022-01-10T12:39:32.098" v="912"/>
        <pc:sldMkLst>
          <pc:docMk/>
          <pc:sldMk cId="2546226178" sldId="552"/>
        </pc:sldMkLst>
        <pc:picChg chg="del">
          <ac:chgData name="Joe Brennan" userId="9198e3f6-296a-4934-b7d6-cfa60c49e6c9" providerId="ADAL" clId="{EC6175D7-F21F-4578-98D1-6D594CE1AFF3}" dt="2022-01-10T12:33:20.289" v="907" actId="478"/>
          <ac:picMkLst>
            <pc:docMk/>
            <pc:sldMk cId="2546226178" sldId="552"/>
            <ac:picMk id="6" creationId="{0296C2F3-0016-478C-ABCB-BFA867DB33C1}"/>
          </ac:picMkLst>
        </pc:picChg>
        <pc:picChg chg="add mod">
          <ac:chgData name="Joe Brennan" userId="9198e3f6-296a-4934-b7d6-cfa60c49e6c9" providerId="ADAL" clId="{EC6175D7-F21F-4578-98D1-6D594CE1AFF3}" dt="2022-01-10T12:33:30.679" v="910" actId="1076"/>
          <ac:picMkLst>
            <pc:docMk/>
            <pc:sldMk cId="2546226178" sldId="552"/>
            <ac:picMk id="3074" creationId="{1A539485-460D-49B9-A5F0-ED2CC14AD0D7}"/>
          </ac:picMkLst>
        </pc:picChg>
      </pc:sldChg>
      <pc:sldChg chg="addSp delSp modSp add mod">
        <pc:chgData name="Joe Brennan" userId="9198e3f6-296a-4934-b7d6-cfa60c49e6c9" providerId="ADAL" clId="{EC6175D7-F21F-4578-98D1-6D594CE1AFF3}" dt="2022-01-10T13:08:10.033" v="1198" actId="1076"/>
        <pc:sldMkLst>
          <pc:docMk/>
          <pc:sldMk cId="2640700604" sldId="553"/>
        </pc:sldMkLst>
        <pc:picChg chg="add mod">
          <ac:chgData name="Joe Brennan" userId="9198e3f6-296a-4934-b7d6-cfa60c49e6c9" providerId="ADAL" clId="{EC6175D7-F21F-4578-98D1-6D594CE1AFF3}" dt="2022-01-10T13:08:10.033" v="1198" actId="1076"/>
          <ac:picMkLst>
            <pc:docMk/>
            <pc:sldMk cId="2640700604" sldId="553"/>
            <ac:picMk id="5" creationId="{E7889C89-AE54-4C63-958A-A02290878F18}"/>
          </ac:picMkLst>
        </pc:picChg>
        <pc:picChg chg="del">
          <ac:chgData name="Joe Brennan" userId="9198e3f6-296a-4934-b7d6-cfa60c49e6c9" providerId="ADAL" clId="{EC6175D7-F21F-4578-98D1-6D594CE1AFF3}" dt="2022-01-10T12:40:43.963" v="914" actId="478"/>
          <ac:picMkLst>
            <pc:docMk/>
            <pc:sldMk cId="2640700604" sldId="553"/>
            <ac:picMk id="6" creationId="{0296C2F3-0016-478C-ABCB-BFA867DB33C1}"/>
          </ac:picMkLst>
        </pc:picChg>
      </pc:sldChg>
      <pc:sldChg chg="addSp delSp modSp new mod">
        <pc:chgData name="Joe Brennan" userId="9198e3f6-296a-4934-b7d6-cfa60c49e6c9" providerId="ADAL" clId="{EC6175D7-F21F-4578-98D1-6D594CE1AFF3}" dt="2022-01-10T12:42:22.950" v="930" actId="1076"/>
        <pc:sldMkLst>
          <pc:docMk/>
          <pc:sldMk cId="4097423676" sldId="554"/>
        </pc:sldMkLst>
        <pc:spChg chg="mod">
          <ac:chgData name="Joe Brennan" userId="9198e3f6-296a-4934-b7d6-cfa60c49e6c9" providerId="ADAL" clId="{EC6175D7-F21F-4578-98D1-6D594CE1AFF3}" dt="2022-01-10T12:41:50.997" v="927" actId="20577"/>
          <ac:spMkLst>
            <pc:docMk/>
            <pc:sldMk cId="4097423676" sldId="554"/>
            <ac:spMk id="2" creationId="{2EDDA327-14CD-4563-A5C6-89BE65A3D965}"/>
          </ac:spMkLst>
        </pc:spChg>
        <pc:spChg chg="del">
          <ac:chgData name="Joe Brennan" userId="9198e3f6-296a-4934-b7d6-cfa60c49e6c9" providerId="ADAL" clId="{EC6175D7-F21F-4578-98D1-6D594CE1AFF3}" dt="2022-01-10T12:42:15.139" v="928"/>
          <ac:spMkLst>
            <pc:docMk/>
            <pc:sldMk cId="4097423676" sldId="554"/>
            <ac:spMk id="3" creationId="{926AE5DD-DD44-4176-BAFE-0716D21BD414}"/>
          </ac:spMkLst>
        </pc:spChg>
        <pc:picChg chg="add mod">
          <ac:chgData name="Joe Brennan" userId="9198e3f6-296a-4934-b7d6-cfa60c49e6c9" providerId="ADAL" clId="{EC6175D7-F21F-4578-98D1-6D594CE1AFF3}" dt="2022-01-10T12:42:22.950" v="930" actId="1076"/>
          <ac:picMkLst>
            <pc:docMk/>
            <pc:sldMk cId="4097423676" sldId="554"/>
            <ac:picMk id="4098" creationId="{745FC936-9B05-46D5-9219-A01E0EDEDBF2}"/>
          </ac:picMkLst>
        </pc:picChg>
      </pc:sldChg>
      <pc:sldChg chg="addSp delSp modSp new mod">
        <pc:chgData name="Joe Brennan" userId="9198e3f6-296a-4934-b7d6-cfa60c49e6c9" providerId="ADAL" clId="{EC6175D7-F21F-4578-98D1-6D594CE1AFF3}" dt="2022-01-10T12:43:39.397" v="938" actId="14100"/>
        <pc:sldMkLst>
          <pc:docMk/>
          <pc:sldMk cId="260134703" sldId="555"/>
        </pc:sldMkLst>
        <pc:spChg chg="mod">
          <ac:chgData name="Joe Brennan" userId="9198e3f6-296a-4934-b7d6-cfa60c49e6c9" providerId="ADAL" clId="{EC6175D7-F21F-4578-98D1-6D594CE1AFF3}" dt="2022-01-10T12:42:30.652" v="935" actId="20577"/>
          <ac:spMkLst>
            <pc:docMk/>
            <pc:sldMk cId="260134703" sldId="555"/>
            <ac:spMk id="2" creationId="{FAE14F68-C9F7-47AB-8FED-E0EADAF74B10}"/>
          </ac:spMkLst>
        </pc:spChg>
        <pc:spChg chg="del">
          <ac:chgData name="Joe Brennan" userId="9198e3f6-296a-4934-b7d6-cfa60c49e6c9" providerId="ADAL" clId="{EC6175D7-F21F-4578-98D1-6D594CE1AFF3}" dt="2022-01-10T12:43:33.061" v="936" actId="22"/>
          <ac:spMkLst>
            <pc:docMk/>
            <pc:sldMk cId="260134703" sldId="555"/>
            <ac:spMk id="3" creationId="{4F9F8AE5-6797-426C-97FD-B733E68555EA}"/>
          </ac:spMkLst>
        </pc:spChg>
        <pc:picChg chg="add mod ord">
          <ac:chgData name="Joe Brennan" userId="9198e3f6-296a-4934-b7d6-cfa60c49e6c9" providerId="ADAL" clId="{EC6175D7-F21F-4578-98D1-6D594CE1AFF3}" dt="2022-01-10T12:43:39.397" v="938" actId="14100"/>
          <ac:picMkLst>
            <pc:docMk/>
            <pc:sldMk cId="260134703" sldId="555"/>
            <ac:picMk id="6" creationId="{514A6838-905B-4328-97D9-F8C6D747EFDD}"/>
          </ac:picMkLst>
        </pc:picChg>
      </pc:sldChg>
      <pc:sldChg chg="addSp delSp modSp add mod">
        <pc:chgData name="Joe Brennan" userId="9198e3f6-296a-4934-b7d6-cfa60c49e6c9" providerId="ADAL" clId="{EC6175D7-F21F-4578-98D1-6D594CE1AFF3}" dt="2022-01-10T12:46:22.783" v="943" actId="14100"/>
        <pc:sldMkLst>
          <pc:docMk/>
          <pc:sldMk cId="2890149135" sldId="556"/>
        </pc:sldMkLst>
        <pc:spChg chg="add del mod">
          <ac:chgData name="Joe Brennan" userId="9198e3f6-296a-4934-b7d6-cfa60c49e6c9" providerId="ADAL" clId="{EC6175D7-F21F-4578-98D1-6D594CE1AFF3}" dt="2022-01-10T12:46:14.475" v="941" actId="22"/>
          <ac:spMkLst>
            <pc:docMk/>
            <pc:sldMk cId="2890149135" sldId="556"/>
            <ac:spMk id="5" creationId="{BC72AEAA-1490-47C6-8BA7-93834512C006}"/>
          </ac:spMkLst>
        </pc:spChg>
        <pc:picChg chg="del">
          <ac:chgData name="Joe Brennan" userId="9198e3f6-296a-4934-b7d6-cfa60c49e6c9" providerId="ADAL" clId="{EC6175D7-F21F-4578-98D1-6D594CE1AFF3}" dt="2022-01-10T12:45:31.719" v="940" actId="478"/>
          <ac:picMkLst>
            <pc:docMk/>
            <pc:sldMk cId="2890149135" sldId="556"/>
            <ac:picMk id="6" creationId="{514A6838-905B-4328-97D9-F8C6D747EFDD}"/>
          </ac:picMkLst>
        </pc:picChg>
        <pc:picChg chg="add mod ord">
          <ac:chgData name="Joe Brennan" userId="9198e3f6-296a-4934-b7d6-cfa60c49e6c9" providerId="ADAL" clId="{EC6175D7-F21F-4578-98D1-6D594CE1AFF3}" dt="2022-01-10T12:46:22.783" v="943" actId="14100"/>
          <ac:picMkLst>
            <pc:docMk/>
            <pc:sldMk cId="2890149135" sldId="556"/>
            <ac:picMk id="8" creationId="{D10E0310-3AAC-452D-8955-B9B56373B910}"/>
          </ac:picMkLst>
        </pc:picChg>
      </pc:sldChg>
      <pc:sldChg chg="add">
        <pc:chgData name="Joe Brennan" userId="9198e3f6-296a-4934-b7d6-cfa60c49e6c9" providerId="ADAL" clId="{EC6175D7-F21F-4578-98D1-6D594CE1AFF3}" dt="2022-01-10T13:02:43.863" v="944" actId="2890"/>
        <pc:sldMkLst>
          <pc:docMk/>
          <pc:sldMk cId="1087433569" sldId="557"/>
        </pc:sldMkLst>
      </pc:sldChg>
      <pc:sldChg chg="addSp delSp modSp add mod">
        <pc:chgData name="Joe Brennan" userId="9198e3f6-296a-4934-b7d6-cfa60c49e6c9" providerId="ADAL" clId="{EC6175D7-F21F-4578-98D1-6D594CE1AFF3}" dt="2022-01-10T13:08:21.651" v="1201" actId="1076"/>
        <pc:sldMkLst>
          <pc:docMk/>
          <pc:sldMk cId="2784669438" sldId="558"/>
        </pc:sldMkLst>
        <pc:picChg chg="del">
          <ac:chgData name="Joe Brennan" userId="9198e3f6-296a-4934-b7d6-cfa60c49e6c9" providerId="ADAL" clId="{EC6175D7-F21F-4578-98D1-6D594CE1AFF3}" dt="2022-01-10T13:07:55.734" v="1196" actId="478"/>
          <ac:picMkLst>
            <pc:docMk/>
            <pc:sldMk cId="2784669438" sldId="558"/>
            <ac:picMk id="5" creationId="{E7889C89-AE54-4C63-958A-A02290878F18}"/>
          </ac:picMkLst>
        </pc:picChg>
        <pc:picChg chg="add mod">
          <ac:chgData name="Joe Brennan" userId="9198e3f6-296a-4934-b7d6-cfa60c49e6c9" providerId="ADAL" clId="{EC6175D7-F21F-4578-98D1-6D594CE1AFF3}" dt="2022-01-10T13:08:21.651" v="1201" actId="1076"/>
          <ac:picMkLst>
            <pc:docMk/>
            <pc:sldMk cId="2784669438" sldId="558"/>
            <ac:picMk id="6" creationId="{0FB8DFD7-A2DD-4BD3-879C-B35FE4B19B7F}"/>
          </ac:picMkLst>
        </pc:picChg>
      </pc:sldChg>
      <pc:sldChg chg="addSp delSp modSp add mod">
        <pc:chgData name="Joe Brennan" userId="9198e3f6-296a-4934-b7d6-cfa60c49e6c9" providerId="ADAL" clId="{EC6175D7-F21F-4578-98D1-6D594CE1AFF3}" dt="2022-01-10T13:13:32.056" v="1209" actId="1076"/>
        <pc:sldMkLst>
          <pc:docMk/>
          <pc:sldMk cId="1582267943" sldId="559"/>
        </pc:sldMkLst>
        <pc:picChg chg="add mod">
          <ac:chgData name="Joe Brennan" userId="9198e3f6-296a-4934-b7d6-cfa60c49e6c9" providerId="ADAL" clId="{EC6175D7-F21F-4578-98D1-6D594CE1AFF3}" dt="2022-01-10T13:13:32.056" v="1209" actId="1076"/>
          <ac:picMkLst>
            <pc:docMk/>
            <pc:sldMk cId="1582267943" sldId="559"/>
            <ac:picMk id="5" creationId="{09AB8235-F07F-494B-9617-41B3442AB438}"/>
          </ac:picMkLst>
        </pc:picChg>
        <pc:picChg chg="del">
          <ac:chgData name="Joe Brennan" userId="9198e3f6-296a-4934-b7d6-cfa60c49e6c9" providerId="ADAL" clId="{EC6175D7-F21F-4578-98D1-6D594CE1AFF3}" dt="2022-01-10T13:13:29.868" v="1208" actId="478"/>
          <ac:picMkLst>
            <pc:docMk/>
            <pc:sldMk cId="1582267943" sldId="559"/>
            <ac:picMk id="6" creationId="{0FB8DFD7-A2DD-4BD3-879C-B35FE4B19B7F}"/>
          </ac:picMkLst>
        </pc:picChg>
      </pc:sldChg>
      <pc:sldChg chg="add del">
        <pc:chgData name="Joe Brennan" userId="9198e3f6-296a-4934-b7d6-cfa60c49e6c9" providerId="ADAL" clId="{EC6175D7-F21F-4578-98D1-6D594CE1AFF3}" dt="2022-01-10T13:08:39.212" v="1203" actId="47"/>
        <pc:sldMkLst>
          <pc:docMk/>
          <pc:sldMk cId="4043431003" sldId="559"/>
        </pc:sldMkLst>
      </pc:sldChg>
      <pc:sldChg chg="addSp delSp modSp add mod">
        <pc:chgData name="Joe Brennan" userId="9198e3f6-296a-4934-b7d6-cfa60c49e6c9" providerId="ADAL" clId="{EC6175D7-F21F-4578-98D1-6D594CE1AFF3}" dt="2022-01-10T13:15:21.317" v="1216" actId="1076"/>
        <pc:sldMkLst>
          <pc:docMk/>
          <pc:sldMk cId="2850030043" sldId="560"/>
        </pc:sldMkLst>
        <pc:spChg chg="del mod">
          <ac:chgData name="Joe Brennan" userId="9198e3f6-296a-4934-b7d6-cfa60c49e6c9" providerId="ADAL" clId="{EC6175D7-F21F-4578-98D1-6D594CE1AFF3}" dt="2022-01-10T13:15:13.659" v="1213" actId="478"/>
          <ac:spMkLst>
            <pc:docMk/>
            <pc:sldMk cId="2850030043" sldId="560"/>
            <ac:spMk id="7" creationId="{2CAE4B34-420E-43E1-A07E-2AE0AA4EC1ED}"/>
          </ac:spMkLst>
        </pc:spChg>
        <pc:picChg chg="del">
          <ac:chgData name="Joe Brennan" userId="9198e3f6-296a-4934-b7d6-cfa60c49e6c9" providerId="ADAL" clId="{EC6175D7-F21F-4578-98D1-6D594CE1AFF3}" dt="2022-01-10T13:15:11.660" v="1211" actId="478"/>
          <ac:picMkLst>
            <pc:docMk/>
            <pc:sldMk cId="2850030043" sldId="560"/>
            <ac:picMk id="6" creationId="{7A629CB5-6472-43ED-903F-F32FC54AEDCC}"/>
          </ac:picMkLst>
        </pc:picChg>
        <pc:picChg chg="add mod">
          <ac:chgData name="Joe Brennan" userId="9198e3f6-296a-4934-b7d6-cfa60c49e6c9" providerId="ADAL" clId="{EC6175D7-F21F-4578-98D1-6D594CE1AFF3}" dt="2022-01-10T13:15:21.317" v="1216" actId="1076"/>
          <ac:picMkLst>
            <pc:docMk/>
            <pc:sldMk cId="2850030043" sldId="560"/>
            <ac:picMk id="5122" creationId="{A1EA8292-C32E-4104-BDC9-E78C57821ED7}"/>
          </ac:picMkLst>
        </pc:picChg>
      </pc:sldChg>
      <pc:sldChg chg="modSp add mod">
        <pc:chgData name="Joe Brennan" userId="9198e3f6-296a-4934-b7d6-cfa60c49e6c9" providerId="ADAL" clId="{EC6175D7-F21F-4578-98D1-6D594CE1AFF3}" dt="2022-01-10T13:35:53.849" v="1935" actId="20577"/>
        <pc:sldMkLst>
          <pc:docMk/>
          <pc:sldMk cId="204970533" sldId="561"/>
        </pc:sldMkLst>
        <pc:spChg chg="mod">
          <ac:chgData name="Joe Brennan" userId="9198e3f6-296a-4934-b7d6-cfa60c49e6c9" providerId="ADAL" clId="{EC6175D7-F21F-4578-98D1-6D594CE1AFF3}" dt="2022-01-10T13:18:54.630" v="1267" actId="5793"/>
          <ac:spMkLst>
            <pc:docMk/>
            <pc:sldMk cId="204970533" sldId="561"/>
            <ac:spMk id="2" creationId="{C5C2C509-561E-43EF-B890-BF1CAF2D80D8}"/>
          </ac:spMkLst>
        </pc:spChg>
        <pc:spChg chg="mod">
          <ac:chgData name="Joe Brennan" userId="9198e3f6-296a-4934-b7d6-cfa60c49e6c9" providerId="ADAL" clId="{EC6175D7-F21F-4578-98D1-6D594CE1AFF3}" dt="2022-01-10T13:35:53.849" v="1935" actId="20577"/>
          <ac:spMkLst>
            <pc:docMk/>
            <pc:sldMk cId="204970533" sldId="561"/>
            <ac:spMk id="8" creationId="{9BF3C95C-A90C-4043-AB4C-0DA6E3CF3535}"/>
          </ac:spMkLst>
        </pc:spChg>
      </pc:sldChg>
      <pc:sldChg chg="addSp delSp modSp add mod">
        <pc:chgData name="Joe Brennan" userId="9198e3f6-296a-4934-b7d6-cfa60c49e6c9" providerId="ADAL" clId="{EC6175D7-F21F-4578-98D1-6D594CE1AFF3}" dt="2022-01-10T13:36:57.948" v="1957" actId="1076"/>
        <pc:sldMkLst>
          <pc:docMk/>
          <pc:sldMk cId="1313148420" sldId="562"/>
        </pc:sldMkLst>
        <pc:spChg chg="mod">
          <ac:chgData name="Joe Brennan" userId="9198e3f6-296a-4934-b7d6-cfa60c49e6c9" providerId="ADAL" clId="{EC6175D7-F21F-4578-98D1-6D594CE1AFF3}" dt="2022-01-10T13:36:23.377" v="1952" actId="20577"/>
          <ac:spMkLst>
            <pc:docMk/>
            <pc:sldMk cId="1313148420" sldId="562"/>
            <ac:spMk id="2" creationId="{FAE14F68-C9F7-47AB-8FED-E0EADAF74B10}"/>
          </ac:spMkLst>
        </pc:spChg>
        <pc:spChg chg="add mod">
          <ac:chgData name="Joe Brennan" userId="9198e3f6-296a-4934-b7d6-cfa60c49e6c9" providerId="ADAL" clId="{EC6175D7-F21F-4578-98D1-6D594CE1AFF3}" dt="2022-01-10T13:36:47.870" v="1953" actId="478"/>
          <ac:spMkLst>
            <pc:docMk/>
            <pc:sldMk cId="1313148420" sldId="562"/>
            <ac:spMk id="5" creationId="{0ADF758E-0FCE-4870-992B-E543CBDF711B}"/>
          </ac:spMkLst>
        </pc:spChg>
        <pc:picChg chg="add mod">
          <ac:chgData name="Joe Brennan" userId="9198e3f6-296a-4934-b7d6-cfa60c49e6c9" providerId="ADAL" clId="{EC6175D7-F21F-4578-98D1-6D594CE1AFF3}" dt="2022-01-10T13:36:57.948" v="1957" actId="1076"/>
          <ac:picMkLst>
            <pc:docMk/>
            <pc:sldMk cId="1313148420" sldId="562"/>
            <ac:picMk id="7" creationId="{7BA9C6F9-51CF-4C0A-8FD1-779C03959551}"/>
          </ac:picMkLst>
        </pc:picChg>
        <pc:picChg chg="del">
          <ac:chgData name="Joe Brennan" userId="9198e3f6-296a-4934-b7d6-cfa60c49e6c9" providerId="ADAL" clId="{EC6175D7-F21F-4578-98D1-6D594CE1AFF3}" dt="2022-01-10T13:36:47.870" v="1953" actId="478"/>
          <ac:picMkLst>
            <pc:docMk/>
            <pc:sldMk cId="1313148420" sldId="562"/>
            <ac:picMk id="8" creationId="{D10E0310-3AAC-452D-8955-B9B56373B910}"/>
          </ac:picMkLst>
        </pc:picChg>
      </pc:sldChg>
      <pc:sldChg chg="addSp delSp modSp add mod">
        <pc:chgData name="Joe Brennan" userId="9198e3f6-296a-4934-b7d6-cfa60c49e6c9" providerId="ADAL" clId="{EC6175D7-F21F-4578-98D1-6D594CE1AFF3}" dt="2022-01-10T13:56:14.111" v="1963" actId="14100"/>
        <pc:sldMkLst>
          <pc:docMk/>
          <pc:sldMk cId="1141541274" sldId="563"/>
        </pc:sldMkLst>
        <pc:spChg chg="del">
          <ac:chgData name="Joe Brennan" userId="9198e3f6-296a-4934-b7d6-cfa60c49e6c9" providerId="ADAL" clId="{EC6175D7-F21F-4578-98D1-6D594CE1AFF3}" dt="2022-01-10T13:56:05.184" v="1960" actId="478"/>
          <ac:spMkLst>
            <pc:docMk/>
            <pc:sldMk cId="1141541274" sldId="563"/>
            <ac:spMk id="5" creationId="{0ADF758E-0FCE-4870-992B-E543CBDF711B}"/>
          </ac:spMkLst>
        </pc:spChg>
        <pc:graphicFrameChg chg="add mod modGraphic">
          <ac:chgData name="Joe Brennan" userId="9198e3f6-296a-4934-b7d6-cfa60c49e6c9" providerId="ADAL" clId="{EC6175D7-F21F-4578-98D1-6D594CE1AFF3}" dt="2022-01-10T13:56:14.111" v="1963" actId="14100"/>
          <ac:graphicFrameMkLst>
            <pc:docMk/>
            <pc:sldMk cId="1141541274" sldId="563"/>
            <ac:graphicFrameMk id="3" creationId="{49F7E8C8-602B-4A8F-A3C3-BA81432A2348}"/>
          </ac:graphicFrameMkLst>
        </pc:graphicFrameChg>
        <pc:picChg chg="del">
          <ac:chgData name="Joe Brennan" userId="9198e3f6-296a-4934-b7d6-cfa60c49e6c9" providerId="ADAL" clId="{EC6175D7-F21F-4578-98D1-6D594CE1AFF3}" dt="2022-01-10T13:44:11.967" v="1959" actId="478"/>
          <ac:picMkLst>
            <pc:docMk/>
            <pc:sldMk cId="1141541274" sldId="563"/>
            <ac:picMk id="7" creationId="{7BA9C6F9-51CF-4C0A-8FD1-779C03959551}"/>
          </ac:picMkLst>
        </pc:picChg>
      </pc:sldChg>
      <pc:sldChg chg="addSp delSp modSp add mod">
        <pc:chgData name="Joe Brennan" userId="9198e3f6-296a-4934-b7d6-cfa60c49e6c9" providerId="ADAL" clId="{EC6175D7-F21F-4578-98D1-6D594CE1AFF3}" dt="2022-01-10T13:57:58.205" v="1969" actId="1076"/>
        <pc:sldMkLst>
          <pc:docMk/>
          <pc:sldMk cId="833785486" sldId="564"/>
        </pc:sldMkLst>
        <pc:spChg chg="add del mod">
          <ac:chgData name="Joe Brennan" userId="9198e3f6-296a-4934-b7d6-cfa60c49e6c9" providerId="ADAL" clId="{EC6175D7-F21F-4578-98D1-6D594CE1AFF3}" dt="2022-01-10T13:57:54.838" v="1968" actId="478"/>
          <ac:spMkLst>
            <pc:docMk/>
            <pc:sldMk cId="833785486" sldId="564"/>
            <ac:spMk id="5" creationId="{940A82DC-29F8-4836-9051-1B44597E079C}"/>
          </ac:spMkLst>
        </pc:spChg>
        <pc:picChg chg="add mod">
          <ac:chgData name="Joe Brennan" userId="9198e3f6-296a-4934-b7d6-cfa60c49e6c9" providerId="ADAL" clId="{EC6175D7-F21F-4578-98D1-6D594CE1AFF3}" dt="2022-01-10T13:57:58.205" v="1969" actId="1076"/>
          <ac:picMkLst>
            <pc:docMk/>
            <pc:sldMk cId="833785486" sldId="564"/>
            <ac:picMk id="7" creationId="{5907195F-937E-4C27-A577-7AF26CCA9187}"/>
          </ac:picMkLst>
        </pc:picChg>
        <pc:picChg chg="del">
          <ac:chgData name="Joe Brennan" userId="9198e3f6-296a-4934-b7d6-cfa60c49e6c9" providerId="ADAL" clId="{EC6175D7-F21F-4578-98D1-6D594CE1AFF3}" dt="2022-01-10T13:57:49.673" v="1965" actId="478"/>
          <ac:picMkLst>
            <pc:docMk/>
            <pc:sldMk cId="833785486" sldId="564"/>
            <ac:picMk id="8" creationId="{D10E0310-3AAC-452D-8955-B9B56373B910}"/>
          </ac:picMkLst>
        </pc:picChg>
      </pc:sldChg>
    </pc:docChg>
  </pc:docChgLst>
  <pc:docChgLst>
    <pc:chgData name="Joe Brennan" userId="9198e3f6-296a-4934-b7d6-cfa60c49e6c9" providerId="ADAL" clId="{F1306B7F-186A-4D70-8179-DA970D89CE23}"/>
    <pc:docChg chg="undo redo custSel addSld delSld modSld sldOrd">
      <pc:chgData name="Joe Brennan" userId="9198e3f6-296a-4934-b7d6-cfa60c49e6c9" providerId="ADAL" clId="{F1306B7F-186A-4D70-8179-DA970D89CE23}" dt="2023-11-02T10:55:52.410" v="7765" actId="20577"/>
      <pc:docMkLst>
        <pc:docMk/>
      </pc:docMkLst>
      <pc:sldChg chg="delSp modSp mod">
        <pc:chgData name="Joe Brennan" userId="9198e3f6-296a-4934-b7d6-cfa60c49e6c9" providerId="ADAL" clId="{F1306B7F-186A-4D70-8179-DA970D89CE23}" dt="2023-11-02T10:53:50.328" v="7762" actId="20577"/>
        <pc:sldMkLst>
          <pc:docMk/>
          <pc:sldMk cId="1371487277" sldId="537"/>
        </pc:sldMkLst>
        <pc:spChg chg="del">
          <ac:chgData name="Joe Brennan" userId="9198e3f6-296a-4934-b7d6-cfa60c49e6c9" providerId="ADAL" clId="{F1306B7F-186A-4D70-8179-DA970D89CE23}" dt="2022-01-25T10:55:43.662" v="386" actId="478"/>
          <ac:spMkLst>
            <pc:docMk/>
            <pc:sldMk cId="1371487277" sldId="537"/>
            <ac:spMk id="3" creationId="{14502A3E-9301-41AC-A96E-0374925BFB6A}"/>
          </ac:spMkLst>
        </pc:spChg>
        <pc:spChg chg="mod">
          <ac:chgData name="Joe Brennan" userId="9198e3f6-296a-4934-b7d6-cfa60c49e6c9" providerId="ADAL" clId="{F1306B7F-186A-4D70-8179-DA970D89CE23}" dt="2023-11-02T10:53:50.328" v="7762" actId="20577"/>
          <ac:spMkLst>
            <pc:docMk/>
            <pc:sldMk cId="1371487277" sldId="537"/>
            <ac:spMk id="7169" creationId="{00000000-0000-0000-0000-000000000000}"/>
          </ac:spMkLst>
        </pc:spChg>
      </pc:sldChg>
      <pc:sldChg chg="addSp delSp modSp mod setBg addAnim modAnim setClrOvrMap modNotesTx">
        <pc:chgData name="Joe Brennan" userId="9198e3f6-296a-4934-b7d6-cfa60c49e6c9" providerId="ADAL" clId="{F1306B7F-186A-4D70-8179-DA970D89CE23}" dt="2022-01-27T11:06:22.977" v="7571" actId="20577"/>
        <pc:sldMkLst>
          <pc:docMk/>
          <pc:sldMk cId="1378230496" sldId="539"/>
        </pc:sldMkLst>
        <pc:spChg chg="mod">
          <ac:chgData name="Joe Brennan" userId="9198e3f6-296a-4934-b7d6-cfa60c49e6c9" providerId="ADAL" clId="{F1306B7F-186A-4D70-8179-DA970D89CE23}" dt="2022-01-26T22:10:49.695" v="5189" actId="27636"/>
          <ac:spMkLst>
            <pc:docMk/>
            <pc:sldMk cId="1378230496" sldId="539"/>
            <ac:spMk id="2" creationId="{C5C2C509-561E-43EF-B890-BF1CAF2D80D8}"/>
          </ac:spMkLst>
        </pc:spChg>
        <pc:spChg chg="add del mod">
          <ac:chgData name="Joe Brennan" userId="9198e3f6-296a-4934-b7d6-cfa60c49e6c9" providerId="ADAL" clId="{F1306B7F-186A-4D70-8179-DA970D89CE23}" dt="2022-01-25T10:35:36.608" v="107" actId="478"/>
          <ac:spMkLst>
            <pc:docMk/>
            <pc:sldMk cId="1378230496" sldId="539"/>
            <ac:spMk id="3" creationId="{C1F04A15-247A-48F9-9EED-FC5F89CBC532}"/>
          </ac:spMkLst>
        </pc:spChg>
        <pc:spChg chg="mod">
          <ac:chgData name="Joe Brennan" userId="9198e3f6-296a-4934-b7d6-cfa60c49e6c9" providerId="ADAL" clId="{F1306B7F-186A-4D70-8179-DA970D89CE23}" dt="2022-01-25T10:39:22.492" v="114" actId="26606"/>
          <ac:spMkLst>
            <pc:docMk/>
            <pc:sldMk cId="1378230496" sldId="539"/>
            <ac:spMk id="4" creationId="{2E6525F8-6A69-4225-83C0-F64F9A1F1623}"/>
          </ac:spMkLst>
        </pc:spChg>
        <pc:spChg chg="del mod">
          <ac:chgData name="Joe Brennan" userId="9198e3f6-296a-4934-b7d6-cfa60c49e6c9" providerId="ADAL" clId="{F1306B7F-186A-4D70-8179-DA970D89CE23}" dt="2022-01-24T13:07:52.896" v="22" actId="478"/>
          <ac:spMkLst>
            <pc:docMk/>
            <pc:sldMk cId="1378230496" sldId="539"/>
            <ac:spMk id="8" creationId="{9BF3C95C-A90C-4043-AB4C-0DA6E3CF3535}"/>
          </ac:spMkLst>
        </pc:spChg>
        <pc:spChg chg="del">
          <ac:chgData name="Joe Brennan" userId="9198e3f6-296a-4934-b7d6-cfa60c49e6c9" providerId="ADAL" clId="{F1306B7F-186A-4D70-8179-DA970D89CE23}" dt="2022-01-24T13:07:23.572" v="19" actId="478"/>
          <ac:spMkLst>
            <pc:docMk/>
            <pc:sldMk cId="1378230496" sldId="539"/>
            <ac:spMk id="15" creationId="{A6AFADA3-1856-4741-924B-B666FE27630D}"/>
          </ac:spMkLst>
        </pc:spChg>
        <pc:spChg chg="add">
          <ac:chgData name="Joe Brennan" userId="9198e3f6-296a-4934-b7d6-cfa60c49e6c9" providerId="ADAL" clId="{F1306B7F-186A-4D70-8179-DA970D89CE23}" dt="2022-01-25T10:39:22.492" v="114" actId="26606"/>
          <ac:spMkLst>
            <pc:docMk/>
            <pc:sldMk cId="1378230496" sldId="539"/>
            <ac:spMk id="19" creationId="{F64080D6-34DE-4277-97CC-2FB3812846DA}"/>
          </ac:spMkLst>
        </pc:spChg>
        <pc:grpChg chg="add">
          <ac:chgData name="Joe Brennan" userId="9198e3f6-296a-4934-b7d6-cfa60c49e6c9" providerId="ADAL" clId="{F1306B7F-186A-4D70-8179-DA970D89CE23}" dt="2022-01-25T10:39:22.492" v="114" actId="26606"/>
          <ac:grpSpMkLst>
            <pc:docMk/>
            <pc:sldMk cId="1378230496" sldId="539"/>
            <ac:grpSpMk id="11" creationId="{08F94D66-27EC-4CB8-8226-D7F41C161863}"/>
          </ac:grpSpMkLst>
        </pc:grpChg>
        <pc:picChg chg="add mod ord">
          <ac:chgData name="Joe Brennan" userId="9198e3f6-296a-4934-b7d6-cfa60c49e6c9" providerId="ADAL" clId="{F1306B7F-186A-4D70-8179-DA970D89CE23}" dt="2022-01-25T20:15:03.585" v="2370" actId="1076"/>
          <ac:picMkLst>
            <pc:docMk/>
            <pc:sldMk cId="1378230496" sldId="539"/>
            <ac:picMk id="6" creationId="{AFC46236-2C46-4C90-9DBE-3A42A7C46415}"/>
          </ac:picMkLst>
        </pc:picChg>
      </pc:sldChg>
      <pc:sldChg chg="addSp delSp modSp new mod modNotesTx">
        <pc:chgData name="Joe Brennan" userId="9198e3f6-296a-4934-b7d6-cfa60c49e6c9" providerId="ADAL" clId="{F1306B7F-186A-4D70-8179-DA970D89CE23}" dt="2022-01-27T11:07:39.724" v="7623" actId="113"/>
        <pc:sldMkLst>
          <pc:docMk/>
          <pc:sldMk cId="1846020651" sldId="540"/>
        </pc:sldMkLst>
        <pc:spChg chg="mod">
          <ac:chgData name="Joe Brennan" userId="9198e3f6-296a-4934-b7d6-cfa60c49e6c9" providerId="ADAL" clId="{F1306B7F-186A-4D70-8179-DA970D89CE23}" dt="2022-01-25T11:09:54.725" v="439" actId="20577"/>
          <ac:spMkLst>
            <pc:docMk/>
            <pc:sldMk cId="1846020651" sldId="540"/>
            <ac:spMk id="2" creationId="{1AF119A9-11CB-4E9D-94C8-28B4647DF6D9}"/>
          </ac:spMkLst>
        </pc:spChg>
        <pc:spChg chg="mod">
          <ac:chgData name="Joe Brennan" userId="9198e3f6-296a-4934-b7d6-cfa60c49e6c9" providerId="ADAL" clId="{F1306B7F-186A-4D70-8179-DA970D89CE23}" dt="2022-01-25T11:10:19.863" v="442" actId="1076"/>
          <ac:spMkLst>
            <pc:docMk/>
            <pc:sldMk cId="1846020651" sldId="540"/>
            <ac:spMk id="3" creationId="{6087D045-F776-49E5-AEEC-28294D5817B4}"/>
          </ac:spMkLst>
        </pc:spChg>
        <pc:picChg chg="add mod modCrop">
          <ac:chgData name="Joe Brennan" userId="9198e3f6-296a-4934-b7d6-cfa60c49e6c9" providerId="ADAL" clId="{F1306B7F-186A-4D70-8179-DA970D89CE23}" dt="2022-01-25T11:14:24.795" v="464" actId="14100"/>
          <ac:picMkLst>
            <pc:docMk/>
            <pc:sldMk cId="1846020651" sldId="540"/>
            <ac:picMk id="6" creationId="{9ED9BBF7-B618-48D0-BA68-CFF1E0DC40A7}"/>
          </ac:picMkLst>
        </pc:picChg>
        <pc:picChg chg="add del mod">
          <ac:chgData name="Joe Brennan" userId="9198e3f6-296a-4934-b7d6-cfa60c49e6c9" providerId="ADAL" clId="{F1306B7F-186A-4D70-8179-DA970D89CE23}" dt="2022-01-25T11:15:16.665" v="466" actId="478"/>
          <ac:picMkLst>
            <pc:docMk/>
            <pc:sldMk cId="1846020651" sldId="540"/>
            <ac:picMk id="1026" creationId="{823937F3-4D47-4FA9-BC4B-761EF765E32F}"/>
          </ac:picMkLst>
        </pc:picChg>
        <pc:picChg chg="add mod">
          <ac:chgData name="Joe Brennan" userId="9198e3f6-296a-4934-b7d6-cfa60c49e6c9" providerId="ADAL" clId="{F1306B7F-186A-4D70-8179-DA970D89CE23}" dt="2022-01-25T11:15:28.625" v="470" actId="1076"/>
          <ac:picMkLst>
            <pc:docMk/>
            <pc:sldMk cId="1846020651" sldId="540"/>
            <ac:picMk id="1028" creationId="{8D3BB830-EFE3-444B-B04C-4804968DBCB0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569153582" sldId="540"/>
        </pc:sldMkLst>
      </pc:sldChg>
      <pc:sldChg chg="addSp modSp new mod ord setBg modNotesTx">
        <pc:chgData name="Joe Brennan" userId="9198e3f6-296a-4934-b7d6-cfa60c49e6c9" providerId="ADAL" clId="{F1306B7F-186A-4D70-8179-DA970D89CE23}" dt="2022-01-27T10:22:35.026" v="7440"/>
        <pc:sldMkLst>
          <pc:docMk/>
          <pc:sldMk cId="2626769065" sldId="541"/>
        </pc:sldMkLst>
        <pc:spChg chg="mod">
          <ac:chgData name="Joe Brennan" userId="9198e3f6-296a-4934-b7d6-cfa60c49e6c9" providerId="ADAL" clId="{F1306B7F-186A-4D70-8179-DA970D89CE23}" dt="2022-01-25T11:46:11.701" v="893" actId="26606"/>
          <ac:spMkLst>
            <pc:docMk/>
            <pc:sldMk cId="2626769065" sldId="541"/>
            <ac:spMk id="2" creationId="{111F4C7F-A506-43D0-B192-45A30BBA57A3}"/>
          </ac:spMkLst>
        </pc:spChg>
        <pc:spChg chg="mod">
          <ac:chgData name="Joe Brennan" userId="9198e3f6-296a-4934-b7d6-cfa60c49e6c9" providerId="ADAL" clId="{F1306B7F-186A-4D70-8179-DA970D89CE23}" dt="2022-01-25T11:46:11.701" v="893" actId="26606"/>
          <ac:spMkLst>
            <pc:docMk/>
            <pc:sldMk cId="2626769065" sldId="541"/>
            <ac:spMk id="3" creationId="{E47E9621-DCAE-4ACF-849B-EA81DA762914}"/>
          </ac:spMkLst>
        </pc:spChg>
        <pc:spChg chg="mod">
          <ac:chgData name="Joe Brennan" userId="9198e3f6-296a-4934-b7d6-cfa60c49e6c9" providerId="ADAL" clId="{F1306B7F-186A-4D70-8179-DA970D89CE23}" dt="2022-01-25T11:46:11.701" v="893" actId="26606"/>
          <ac:spMkLst>
            <pc:docMk/>
            <pc:sldMk cId="2626769065" sldId="541"/>
            <ac:spMk id="4" creationId="{B5C92667-BF70-4B28-8C11-EBE34BD55C5C}"/>
          </ac:spMkLst>
        </pc:spChg>
        <pc:spChg chg="add">
          <ac:chgData name="Joe Brennan" userId="9198e3f6-296a-4934-b7d6-cfa60c49e6c9" providerId="ADAL" clId="{F1306B7F-186A-4D70-8179-DA970D89CE23}" dt="2022-01-25T11:46:11.701" v="893" actId="26606"/>
          <ac:spMkLst>
            <pc:docMk/>
            <pc:sldMk cId="2626769065" sldId="541"/>
            <ac:spMk id="10" creationId="{6AD30037-67ED-4367-9BE0-45787510BF13}"/>
          </ac:spMkLst>
        </pc:spChg>
        <pc:grpChg chg="add">
          <ac:chgData name="Joe Brennan" userId="9198e3f6-296a-4934-b7d6-cfa60c49e6c9" providerId="ADAL" clId="{F1306B7F-186A-4D70-8179-DA970D89CE23}" dt="2022-01-25T11:46:11.701" v="893" actId="26606"/>
          <ac:grpSpMkLst>
            <pc:docMk/>
            <pc:sldMk cId="2626769065" sldId="541"/>
            <ac:grpSpMk id="12" creationId="{50841A4E-5BC1-44B4-83CF-D524E8AEAD64}"/>
          </ac:grpSpMkLst>
        </pc:grpChg>
        <pc:picChg chg="add mod ord modCrop">
          <ac:chgData name="Joe Brennan" userId="9198e3f6-296a-4934-b7d6-cfa60c49e6c9" providerId="ADAL" clId="{F1306B7F-186A-4D70-8179-DA970D89CE23}" dt="2022-01-25T11:46:11.701" v="893" actId="26606"/>
          <ac:picMkLst>
            <pc:docMk/>
            <pc:sldMk cId="2626769065" sldId="541"/>
            <ac:picMk id="5" creationId="{7CA680F2-875D-474D-809C-79173C0845F1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794697376" sldId="541"/>
        </pc:sldMkLst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910849427" sldId="542"/>
        </pc:sldMkLst>
      </pc:sldChg>
      <pc:sldChg chg="addSp delSp modSp new mod modNotesTx">
        <pc:chgData name="Joe Brennan" userId="9198e3f6-296a-4934-b7d6-cfa60c49e6c9" providerId="ADAL" clId="{F1306B7F-186A-4D70-8179-DA970D89CE23}" dt="2022-01-26T21:09:42.149" v="4360" actId="20577"/>
        <pc:sldMkLst>
          <pc:docMk/>
          <pc:sldMk cId="3171445487" sldId="542"/>
        </pc:sldMkLst>
        <pc:spChg chg="mod">
          <ac:chgData name="Joe Brennan" userId="9198e3f6-296a-4934-b7d6-cfa60c49e6c9" providerId="ADAL" clId="{F1306B7F-186A-4D70-8179-DA970D89CE23}" dt="2022-01-25T20:25:20.379" v="2517" actId="20577"/>
          <ac:spMkLst>
            <pc:docMk/>
            <pc:sldMk cId="3171445487" sldId="542"/>
            <ac:spMk id="2" creationId="{CE87E40D-A1A5-4553-871B-462DD3896BF7}"/>
          </ac:spMkLst>
        </pc:spChg>
        <pc:spChg chg="mod">
          <ac:chgData name="Joe Brennan" userId="9198e3f6-296a-4934-b7d6-cfa60c49e6c9" providerId="ADAL" clId="{F1306B7F-186A-4D70-8179-DA970D89CE23}" dt="2022-01-25T20:26:06.964" v="2533" actId="20577"/>
          <ac:spMkLst>
            <pc:docMk/>
            <pc:sldMk cId="3171445487" sldId="542"/>
            <ac:spMk id="3" creationId="{54D49639-FAEE-4F61-9D19-737BF97FFE02}"/>
          </ac:spMkLst>
        </pc:spChg>
        <pc:picChg chg="add del mod">
          <ac:chgData name="Joe Brennan" userId="9198e3f6-296a-4934-b7d6-cfa60c49e6c9" providerId="ADAL" clId="{F1306B7F-186A-4D70-8179-DA970D89CE23}" dt="2022-01-25T12:08:10.037" v="1076"/>
          <ac:picMkLst>
            <pc:docMk/>
            <pc:sldMk cId="3171445487" sldId="542"/>
            <ac:picMk id="6" creationId="{3DCAD95A-BA5B-4BAC-8CF7-67F1C7B61D7F}"/>
          </ac:picMkLst>
        </pc:picChg>
        <pc:picChg chg="add del mod">
          <ac:chgData name="Joe Brennan" userId="9198e3f6-296a-4934-b7d6-cfa60c49e6c9" providerId="ADAL" clId="{F1306B7F-186A-4D70-8179-DA970D89CE23}" dt="2022-01-25T12:08:22.132" v="1080" actId="478"/>
          <ac:picMkLst>
            <pc:docMk/>
            <pc:sldMk cId="3171445487" sldId="542"/>
            <ac:picMk id="8" creationId="{5E232467-5C73-4CC1-96E1-F9C155DF365E}"/>
          </ac:picMkLst>
        </pc:picChg>
      </pc:sldChg>
      <pc:sldChg chg="addSp delSp modSp new mod modNotesTx">
        <pc:chgData name="Joe Brennan" userId="9198e3f6-296a-4934-b7d6-cfa60c49e6c9" providerId="ADAL" clId="{F1306B7F-186A-4D70-8179-DA970D89CE23}" dt="2022-01-25T15:57:52.887" v="1654" actId="20577"/>
        <pc:sldMkLst>
          <pc:docMk/>
          <pc:sldMk cId="3963322912" sldId="543"/>
        </pc:sldMkLst>
        <pc:spChg chg="mod">
          <ac:chgData name="Joe Brennan" userId="9198e3f6-296a-4934-b7d6-cfa60c49e6c9" providerId="ADAL" clId="{F1306B7F-186A-4D70-8179-DA970D89CE23}" dt="2022-01-25T15:45:10.927" v="1521" actId="1076"/>
          <ac:spMkLst>
            <pc:docMk/>
            <pc:sldMk cId="3963322912" sldId="543"/>
            <ac:spMk id="2" creationId="{87190B96-D0DE-4887-9ED1-E89D223D7C4E}"/>
          </ac:spMkLst>
        </pc:spChg>
        <pc:spChg chg="del mod">
          <ac:chgData name="Joe Brennan" userId="9198e3f6-296a-4934-b7d6-cfa60c49e6c9" providerId="ADAL" clId="{F1306B7F-186A-4D70-8179-DA970D89CE23}" dt="2022-01-25T15:39:52.915" v="1488" actId="478"/>
          <ac:spMkLst>
            <pc:docMk/>
            <pc:sldMk cId="3963322912" sldId="543"/>
            <ac:spMk id="3" creationId="{85CE6B15-D316-4F0D-B8D1-26F27D771DB3}"/>
          </ac:spMkLst>
        </pc:spChg>
        <pc:spChg chg="add del mod">
          <ac:chgData name="Joe Brennan" userId="9198e3f6-296a-4934-b7d6-cfa60c49e6c9" providerId="ADAL" clId="{F1306B7F-186A-4D70-8179-DA970D89CE23}" dt="2022-01-25T15:39:56.300" v="1489" actId="478"/>
          <ac:spMkLst>
            <pc:docMk/>
            <pc:sldMk cId="3963322912" sldId="543"/>
            <ac:spMk id="8" creationId="{0260867B-43D4-4604-B721-42F564B0369E}"/>
          </ac:spMkLst>
        </pc:spChg>
        <pc:spChg chg="add mod">
          <ac:chgData name="Joe Brennan" userId="9198e3f6-296a-4934-b7d6-cfa60c49e6c9" providerId="ADAL" clId="{F1306B7F-186A-4D70-8179-DA970D89CE23}" dt="2022-01-25T15:52:19.220" v="1538" actId="20577"/>
          <ac:spMkLst>
            <pc:docMk/>
            <pc:sldMk cId="3963322912" sldId="543"/>
            <ac:spMk id="11" creationId="{DE687BAC-1AA6-41BB-8A64-98CD111ED4FE}"/>
          </ac:spMkLst>
        </pc:spChg>
        <pc:picChg chg="add mod modCrop">
          <ac:chgData name="Joe Brennan" userId="9198e3f6-296a-4934-b7d6-cfa60c49e6c9" providerId="ADAL" clId="{F1306B7F-186A-4D70-8179-DA970D89CE23}" dt="2022-01-25T15:52:12.417" v="1527" actId="1076"/>
          <ac:picMkLst>
            <pc:docMk/>
            <pc:sldMk cId="3963322912" sldId="543"/>
            <ac:picMk id="6" creationId="{67900884-BD68-4693-B5D0-4A0682B3688F}"/>
          </ac:picMkLst>
        </pc:picChg>
        <pc:picChg chg="add mod">
          <ac:chgData name="Joe Brennan" userId="9198e3f6-296a-4934-b7d6-cfa60c49e6c9" providerId="ADAL" clId="{F1306B7F-186A-4D70-8179-DA970D89CE23}" dt="2022-01-25T15:52:09.571" v="1526" actId="1076"/>
          <ac:picMkLst>
            <pc:docMk/>
            <pc:sldMk cId="3963322912" sldId="543"/>
            <ac:picMk id="10" creationId="{B0D609D9-BD1D-4B2C-BD8C-5341CC297E2E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4159582109" sldId="543"/>
        </pc:sldMkLst>
      </pc:sldChg>
      <pc:sldChg chg="modSp new mod modNotesTx">
        <pc:chgData name="Joe Brennan" userId="9198e3f6-296a-4934-b7d6-cfa60c49e6c9" providerId="ADAL" clId="{F1306B7F-186A-4D70-8179-DA970D89CE23}" dt="2022-01-25T16:34:02.303" v="1920" actId="1076"/>
        <pc:sldMkLst>
          <pc:docMk/>
          <pc:sldMk cId="1752610529" sldId="544"/>
        </pc:sldMkLst>
        <pc:spChg chg="mod">
          <ac:chgData name="Joe Brennan" userId="9198e3f6-296a-4934-b7d6-cfa60c49e6c9" providerId="ADAL" clId="{F1306B7F-186A-4D70-8179-DA970D89CE23}" dt="2022-01-25T16:33:43.959" v="1897" actId="20577"/>
          <ac:spMkLst>
            <pc:docMk/>
            <pc:sldMk cId="1752610529" sldId="544"/>
            <ac:spMk id="2" creationId="{BDC861A7-15D0-4E46-B045-AD4FF6A0D63A}"/>
          </ac:spMkLst>
        </pc:spChg>
        <pc:spChg chg="mod">
          <ac:chgData name="Joe Brennan" userId="9198e3f6-296a-4934-b7d6-cfa60c49e6c9" providerId="ADAL" clId="{F1306B7F-186A-4D70-8179-DA970D89CE23}" dt="2022-01-25T16:34:02.303" v="1920" actId="1076"/>
          <ac:spMkLst>
            <pc:docMk/>
            <pc:sldMk cId="1752610529" sldId="544"/>
            <ac:spMk id="3" creationId="{A6202DEA-477A-4BC3-9CFA-E7068F282309}"/>
          </ac:spMkLst>
        </pc:sp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333700107" sldId="544"/>
        </pc:sldMkLst>
      </pc:sldChg>
      <pc:sldChg chg="modSp new mod modNotesTx">
        <pc:chgData name="Joe Brennan" userId="9198e3f6-296a-4934-b7d6-cfa60c49e6c9" providerId="ADAL" clId="{F1306B7F-186A-4D70-8179-DA970D89CE23}" dt="2022-01-27T10:06:20.070" v="7026" actId="20577"/>
        <pc:sldMkLst>
          <pc:docMk/>
          <pc:sldMk cId="615600032" sldId="545"/>
        </pc:sldMkLst>
        <pc:spChg chg="mod">
          <ac:chgData name="Joe Brennan" userId="9198e3f6-296a-4934-b7d6-cfa60c49e6c9" providerId="ADAL" clId="{F1306B7F-186A-4D70-8179-DA970D89CE23}" dt="2022-01-25T16:37:18.133" v="1962" actId="20577"/>
          <ac:spMkLst>
            <pc:docMk/>
            <pc:sldMk cId="615600032" sldId="545"/>
            <ac:spMk id="2" creationId="{20D1C650-870B-4011-B9B5-D345E02A4F88}"/>
          </ac:spMkLst>
        </pc:spChg>
        <pc:spChg chg="mod">
          <ac:chgData name="Joe Brennan" userId="9198e3f6-296a-4934-b7d6-cfa60c49e6c9" providerId="ADAL" clId="{F1306B7F-186A-4D70-8179-DA970D89CE23}" dt="2022-01-26T21:31:57.871" v="4790" actId="6549"/>
          <ac:spMkLst>
            <pc:docMk/>
            <pc:sldMk cId="615600032" sldId="545"/>
            <ac:spMk id="3" creationId="{1DAC45BF-B07F-4C3A-A4E0-3AACF490381C}"/>
          </ac:spMkLst>
        </pc:sp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609504165" sldId="545"/>
        </pc:sldMkLst>
      </pc:sldChg>
      <pc:sldChg chg="addSp modSp new mod modNotesTx">
        <pc:chgData name="Joe Brennan" userId="9198e3f6-296a-4934-b7d6-cfa60c49e6c9" providerId="ADAL" clId="{F1306B7F-186A-4D70-8179-DA970D89CE23}" dt="2022-01-27T10:27:15.665" v="7441" actId="20577"/>
        <pc:sldMkLst>
          <pc:docMk/>
          <pc:sldMk cId="1549226458" sldId="546"/>
        </pc:sldMkLst>
        <pc:spChg chg="mod">
          <ac:chgData name="Joe Brennan" userId="9198e3f6-296a-4934-b7d6-cfa60c49e6c9" providerId="ADAL" clId="{F1306B7F-186A-4D70-8179-DA970D89CE23}" dt="2022-01-25T16:44:59.624" v="2092" actId="313"/>
          <ac:spMkLst>
            <pc:docMk/>
            <pc:sldMk cId="1549226458" sldId="546"/>
            <ac:spMk id="2" creationId="{5D8BF6DD-8172-4EB6-BE3F-BF4A9762942B}"/>
          </ac:spMkLst>
        </pc:spChg>
        <pc:spChg chg="mod">
          <ac:chgData name="Joe Brennan" userId="9198e3f6-296a-4934-b7d6-cfa60c49e6c9" providerId="ADAL" clId="{F1306B7F-186A-4D70-8179-DA970D89CE23}" dt="2022-01-26T23:15:29.646" v="5988" actId="20577"/>
          <ac:spMkLst>
            <pc:docMk/>
            <pc:sldMk cId="1549226458" sldId="546"/>
            <ac:spMk id="3" creationId="{9A7E4703-5D72-48B4-A37B-DBD24E47D6CB}"/>
          </ac:spMkLst>
        </pc:spChg>
        <pc:picChg chg="add mod">
          <ac:chgData name="Joe Brennan" userId="9198e3f6-296a-4934-b7d6-cfa60c49e6c9" providerId="ADAL" clId="{F1306B7F-186A-4D70-8179-DA970D89CE23}" dt="2022-01-26T23:15:25.455" v="5987" actId="1076"/>
          <ac:picMkLst>
            <pc:docMk/>
            <pc:sldMk cId="1549226458" sldId="546"/>
            <ac:picMk id="6" creationId="{2110F2A1-86FA-464D-886A-5D5BECB64B40}"/>
          </ac:picMkLst>
        </pc:picChg>
        <pc:picChg chg="add mod">
          <ac:chgData name="Joe Brennan" userId="9198e3f6-296a-4934-b7d6-cfa60c49e6c9" providerId="ADAL" clId="{F1306B7F-186A-4D70-8179-DA970D89CE23}" dt="2022-01-26T23:15:15.886" v="5986" actId="1076"/>
          <ac:picMkLst>
            <pc:docMk/>
            <pc:sldMk cId="1549226458" sldId="546"/>
            <ac:picMk id="2050" creationId="{73BA4930-F30C-4525-B170-9C3EB0035B83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946530906" sldId="546"/>
        </pc:sldMkLst>
      </pc:sldChg>
      <pc:sldChg chg="addSp delSp modSp new mod modNotesTx">
        <pc:chgData name="Joe Brennan" userId="9198e3f6-296a-4934-b7d6-cfa60c49e6c9" providerId="ADAL" clId="{F1306B7F-186A-4D70-8179-DA970D89CE23}" dt="2022-01-26T22:58:44.184" v="5953" actId="15"/>
        <pc:sldMkLst>
          <pc:docMk/>
          <pc:sldMk cId="2365051656" sldId="547"/>
        </pc:sldMkLst>
        <pc:spChg chg="mod">
          <ac:chgData name="Joe Brennan" userId="9198e3f6-296a-4934-b7d6-cfa60c49e6c9" providerId="ADAL" clId="{F1306B7F-186A-4D70-8179-DA970D89CE23}" dt="2022-01-25T16:48:15.764" v="2158" actId="20577"/>
          <ac:spMkLst>
            <pc:docMk/>
            <pc:sldMk cId="2365051656" sldId="547"/>
            <ac:spMk id="2" creationId="{B1006F10-183B-4163-8519-932ECB57F65C}"/>
          </ac:spMkLst>
        </pc:spChg>
        <pc:spChg chg="del">
          <ac:chgData name="Joe Brennan" userId="9198e3f6-296a-4934-b7d6-cfa60c49e6c9" providerId="ADAL" clId="{F1306B7F-186A-4D70-8179-DA970D89CE23}" dt="2022-01-25T16:49:30.300" v="2159" actId="22"/>
          <ac:spMkLst>
            <pc:docMk/>
            <pc:sldMk cId="2365051656" sldId="547"/>
            <ac:spMk id="3" creationId="{989E112A-7598-460A-A7F6-D616A60B85D5}"/>
          </ac:spMkLst>
        </pc:spChg>
        <pc:spChg chg="add del mod">
          <ac:chgData name="Joe Brennan" userId="9198e3f6-296a-4934-b7d6-cfa60c49e6c9" providerId="ADAL" clId="{F1306B7F-186A-4D70-8179-DA970D89CE23}" dt="2022-01-25T16:50:59.323" v="2169" actId="478"/>
          <ac:spMkLst>
            <pc:docMk/>
            <pc:sldMk cId="2365051656" sldId="547"/>
            <ac:spMk id="8" creationId="{77F5282B-CF07-4B71-AF47-CDE961351D30}"/>
          </ac:spMkLst>
        </pc:spChg>
        <pc:spChg chg="add mod">
          <ac:chgData name="Joe Brennan" userId="9198e3f6-296a-4934-b7d6-cfa60c49e6c9" providerId="ADAL" clId="{F1306B7F-186A-4D70-8179-DA970D89CE23}" dt="2022-01-25T20:52:28.987" v="2650" actId="1076"/>
          <ac:spMkLst>
            <pc:docMk/>
            <pc:sldMk cId="2365051656" sldId="547"/>
            <ac:spMk id="11" creationId="{AE8A0D23-CD0B-491E-A90C-2AAA4853EB45}"/>
          </ac:spMkLst>
        </pc:spChg>
        <pc:picChg chg="add del mod ord">
          <ac:chgData name="Joe Brennan" userId="9198e3f6-296a-4934-b7d6-cfa60c49e6c9" providerId="ADAL" clId="{F1306B7F-186A-4D70-8179-DA970D89CE23}" dt="2022-01-25T16:50:31.574" v="2162" actId="21"/>
          <ac:picMkLst>
            <pc:docMk/>
            <pc:sldMk cId="2365051656" sldId="547"/>
            <ac:picMk id="6" creationId="{093AAD15-35DC-4207-B770-B74D3B24DAC5}"/>
          </ac:picMkLst>
        </pc:picChg>
        <pc:picChg chg="add mod">
          <ac:chgData name="Joe Brennan" userId="9198e3f6-296a-4934-b7d6-cfa60c49e6c9" providerId="ADAL" clId="{F1306B7F-186A-4D70-8179-DA970D89CE23}" dt="2022-01-25T16:50:56.843" v="2168" actId="14100"/>
          <ac:picMkLst>
            <pc:docMk/>
            <pc:sldMk cId="2365051656" sldId="547"/>
            <ac:picMk id="10" creationId="{5B7CADC3-C1B1-4FD7-874E-A8E360FB49C9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3762796476" sldId="547"/>
        </pc:sldMkLst>
      </pc:sldChg>
      <pc:sldChg chg="addSp delSp modSp new mod setBg modNotesTx">
        <pc:chgData name="Joe Brennan" userId="9198e3f6-296a-4934-b7d6-cfa60c49e6c9" providerId="ADAL" clId="{F1306B7F-186A-4D70-8179-DA970D89CE23}" dt="2022-01-26T20:59:28.988" v="4350" actId="20577"/>
        <pc:sldMkLst>
          <pc:docMk/>
          <pc:sldMk cId="502507585" sldId="548"/>
        </pc:sldMkLst>
        <pc:spChg chg="del">
          <ac:chgData name="Joe Brennan" userId="9198e3f6-296a-4934-b7d6-cfa60c49e6c9" providerId="ADAL" clId="{F1306B7F-186A-4D70-8179-DA970D89CE23}" dt="2022-01-25T16:51:15.853" v="2170" actId="478"/>
          <ac:spMkLst>
            <pc:docMk/>
            <pc:sldMk cId="502507585" sldId="548"/>
            <ac:spMk id="2" creationId="{1B357ADB-94A1-4653-9989-548724C8B958}"/>
          </ac:spMkLst>
        </pc:spChg>
        <pc:spChg chg="del">
          <ac:chgData name="Joe Brennan" userId="9198e3f6-296a-4934-b7d6-cfa60c49e6c9" providerId="ADAL" clId="{F1306B7F-186A-4D70-8179-DA970D89CE23}" dt="2022-01-25T16:51:17.853" v="2171" actId="478"/>
          <ac:spMkLst>
            <pc:docMk/>
            <pc:sldMk cId="502507585" sldId="548"/>
            <ac:spMk id="3" creationId="{CB4859DA-C72A-41C2-A42B-50CAFDB22296}"/>
          </ac:spMkLst>
        </pc:spChg>
        <pc:spChg chg="mod ord">
          <ac:chgData name="Joe Brennan" userId="9198e3f6-296a-4934-b7d6-cfa60c49e6c9" providerId="ADAL" clId="{F1306B7F-186A-4D70-8179-DA970D89CE23}" dt="2022-01-25T20:51:34.116" v="2636" actId="26606"/>
          <ac:spMkLst>
            <pc:docMk/>
            <pc:sldMk cId="502507585" sldId="548"/>
            <ac:spMk id="4" creationId="{D6E91097-E5B9-425C-B41D-4524B95CBBFB}"/>
          </ac:spMkLst>
        </pc:spChg>
        <pc:spChg chg="add mod">
          <ac:chgData name="Joe Brennan" userId="9198e3f6-296a-4934-b7d6-cfa60c49e6c9" providerId="ADAL" clId="{F1306B7F-186A-4D70-8179-DA970D89CE23}" dt="2022-01-25T20:51:56.806" v="2643" actId="5793"/>
          <ac:spMkLst>
            <pc:docMk/>
            <pc:sldMk cId="502507585" sldId="548"/>
            <ac:spMk id="8" creationId="{EBA4DA12-1585-40C6-A4B0-6E32FB30CCFF}"/>
          </ac:spMkLst>
        </pc:spChg>
        <pc:spChg chg="add del">
          <ac:chgData name="Joe Brennan" userId="9198e3f6-296a-4934-b7d6-cfa60c49e6c9" providerId="ADAL" clId="{F1306B7F-186A-4D70-8179-DA970D89CE23}" dt="2022-01-25T20:51:34.116" v="2636" actId="26606"/>
          <ac:spMkLst>
            <pc:docMk/>
            <pc:sldMk cId="502507585" sldId="548"/>
            <ac:spMk id="28" creationId="{8C2CE3DB-200E-4445-B316-69FE3850D6DD}"/>
          </ac:spMkLst>
        </pc:spChg>
        <pc:grpChg chg="add del">
          <ac:chgData name="Joe Brennan" userId="9198e3f6-296a-4934-b7d6-cfa60c49e6c9" providerId="ADAL" clId="{F1306B7F-186A-4D70-8179-DA970D89CE23}" dt="2022-01-25T20:51:34.116" v="2636" actId="26606"/>
          <ac:grpSpMkLst>
            <pc:docMk/>
            <pc:sldMk cId="502507585" sldId="548"/>
            <ac:grpSpMk id="12" creationId="{089D35B1-0ED5-4358-8CAE-A9E49412AAA1}"/>
          </ac:grpSpMkLst>
        </pc:grpChg>
        <pc:grpChg chg="add del">
          <ac:chgData name="Joe Brennan" userId="9198e3f6-296a-4934-b7d6-cfa60c49e6c9" providerId="ADAL" clId="{F1306B7F-186A-4D70-8179-DA970D89CE23}" dt="2022-01-25T20:51:34.116" v="2636" actId="26606"/>
          <ac:grpSpMkLst>
            <pc:docMk/>
            <pc:sldMk cId="502507585" sldId="548"/>
            <ac:grpSpMk id="20" creationId="{92AFBF86-5DAF-4D46-8786-F4C7A376C54D}"/>
          </ac:grpSpMkLst>
        </pc:grpChg>
        <pc:picChg chg="add del mod">
          <ac:chgData name="Joe Brennan" userId="9198e3f6-296a-4934-b7d6-cfa60c49e6c9" providerId="ADAL" clId="{F1306B7F-186A-4D70-8179-DA970D89CE23}" dt="2022-01-25T16:52:54.692" v="2182" actId="478"/>
          <ac:picMkLst>
            <pc:docMk/>
            <pc:sldMk cId="502507585" sldId="548"/>
            <ac:picMk id="5" creationId="{6D8E960A-82B9-48D8-8831-F433A215C697}"/>
          </ac:picMkLst>
        </pc:picChg>
        <pc:picChg chg="add mod ord">
          <ac:chgData name="Joe Brennan" userId="9198e3f6-296a-4934-b7d6-cfa60c49e6c9" providerId="ADAL" clId="{F1306B7F-186A-4D70-8179-DA970D89CE23}" dt="2022-01-25T20:51:48.688" v="2640" actId="1076"/>
          <ac:picMkLst>
            <pc:docMk/>
            <pc:sldMk cId="502507585" sldId="548"/>
            <ac:picMk id="7" creationId="{DC193EC5-0777-4985-867A-BCD2E7CC5140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477794260" sldId="548"/>
        </pc:sldMkLst>
      </pc:sldChg>
      <pc:sldChg chg="addSp delSp modSp new mod modNotesTx">
        <pc:chgData name="Joe Brennan" userId="9198e3f6-296a-4934-b7d6-cfa60c49e6c9" providerId="ADAL" clId="{F1306B7F-186A-4D70-8179-DA970D89CE23}" dt="2022-01-25T20:52:46.348" v="2651" actId="313"/>
        <pc:sldMkLst>
          <pc:docMk/>
          <pc:sldMk cId="1033409140" sldId="549"/>
        </pc:sldMkLst>
        <pc:spChg chg="del">
          <ac:chgData name="Joe Brennan" userId="9198e3f6-296a-4934-b7d6-cfa60c49e6c9" providerId="ADAL" clId="{F1306B7F-186A-4D70-8179-DA970D89CE23}" dt="2022-01-25T17:11:02.361" v="2366" actId="478"/>
          <ac:spMkLst>
            <pc:docMk/>
            <pc:sldMk cId="1033409140" sldId="549"/>
            <ac:spMk id="2" creationId="{83709885-FAF0-4DB6-AD06-859CC3EB7E85}"/>
          </ac:spMkLst>
        </pc:spChg>
        <pc:spChg chg="del">
          <ac:chgData name="Joe Brennan" userId="9198e3f6-296a-4934-b7d6-cfa60c49e6c9" providerId="ADAL" clId="{F1306B7F-186A-4D70-8179-DA970D89CE23}" dt="2022-01-25T17:11:00.978" v="2365" actId="478"/>
          <ac:spMkLst>
            <pc:docMk/>
            <pc:sldMk cId="1033409140" sldId="549"/>
            <ac:spMk id="3" creationId="{B695910F-FE65-40DF-A998-D913123E3756}"/>
          </ac:spMkLst>
        </pc:spChg>
        <pc:picChg chg="add del mod">
          <ac:chgData name="Joe Brennan" userId="9198e3f6-296a-4934-b7d6-cfa60c49e6c9" providerId="ADAL" clId="{F1306B7F-186A-4D70-8179-DA970D89CE23}" dt="2022-01-25T17:10:42.945" v="2360" actId="478"/>
          <ac:picMkLst>
            <pc:docMk/>
            <pc:sldMk cId="1033409140" sldId="549"/>
            <ac:picMk id="3074" creationId="{43B86C27-89E0-47C5-A211-8026207E5DD2}"/>
          </ac:picMkLst>
        </pc:picChg>
        <pc:picChg chg="add mod">
          <ac:chgData name="Joe Brennan" userId="9198e3f6-296a-4934-b7d6-cfa60c49e6c9" providerId="ADAL" clId="{F1306B7F-186A-4D70-8179-DA970D89CE23}" dt="2022-01-25T17:11:05.556" v="2368" actId="1076"/>
          <ac:picMkLst>
            <pc:docMk/>
            <pc:sldMk cId="1033409140" sldId="549"/>
            <ac:picMk id="3076" creationId="{A85ED13A-6C3D-4AAC-AD4B-1B3974B9B6AC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3211388814" sldId="549"/>
        </pc:sldMkLst>
      </pc:sldChg>
      <pc:sldChg chg="addSp delSp modSp new mod">
        <pc:chgData name="Joe Brennan" userId="9198e3f6-296a-4934-b7d6-cfa60c49e6c9" providerId="ADAL" clId="{F1306B7F-186A-4D70-8179-DA970D89CE23}" dt="2022-01-25T22:41:32.866" v="2987" actId="1076"/>
        <pc:sldMkLst>
          <pc:docMk/>
          <pc:sldMk cId="2715144700" sldId="550"/>
        </pc:sldMkLst>
        <pc:spChg chg="mod">
          <ac:chgData name="Joe Brennan" userId="9198e3f6-296a-4934-b7d6-cfa60c49e6c9" providerId="ADAL" clId="{F1306B7F-186A-4D70-8179-DA970D89CE23}" dt="2022-01-25T21:31:34.965" v="2761" actId="20577"/>
          <ac:spMkLst>
            <pc:docMk/>
            <pc:sldMk cId="2715144700" sldId="550"/>
            <ac:spMk id="2" creationId="{A993E869-8582-4AB3-AF31-37876A2E756F}"/>
          </ac:spMkLst>
        </pc:spChg>
        <pc:spChg chg="del">
          <ac:chgData name="Joe Brennan" userId="9198e3f6-296a-4934-b7d6-cfa60c49e6c9" providerId="ADAL" clId="{F1306B7F-186A-4D70-8179-DA970D89CE23}" dt="2022-01-25T22:41:04.619" v="2983" actId="478"/>
          <ac:spMkLst>
            <pc:docMk/>
            <pc:sldMk cId="2715144700" sldId="550"/>
            <ac:spMk id="3" creationId="{140695BA-FCCB-4C51-8B4B-C9EF4BF76728}"/>
          </ac:spMkLst>
        </pc:spChg>
        <pc:picChg chg="add mod modCrop">
          <ac:chgData name="Joe Brennan" userId="9198e3f6-296a-4934-b7d6-cfa60c49e6c9" providerId="ADAL" clId="{F1306B7F-186A-4D70-8179-DA970D89CE23}" dt="2022-01-25T22:41:08.790" v="2984" actId="1076"/>
          <ac:picMkLst>
            <pc:docMk/>
            <pc:sldMk cId="2715144700" sldId="550"/>
            <ac:picMk id="6" creationId="{E6F15050-28AC-4C60-9CF4-4C915718A175}"/>
          </ac:picMkLst>
        </pc:picChg>
        <pc:picChg chg="add mod modCrop">
          <ac:chgData name="Joe Brennan" userId="9198e3f6-296a-4934-b7d6-cfa60c49e6c9" providerId="ADAL" clId="{F1306B7F-186A-4D70-8179-DA970D89CE23}" dt="2022-01-25T22:41:32.866" v="2987" actId="1076"/>
          <ac:picMkLst>
            <pc:docMk/>
            <pc:sldMk cId="2715144700" sldId="550"/>
            <ac:picMk id="8" creationId="{BE58AE43-EF22-44A9-9846-0899ECA1895F}"/>
          </ac:picMkLst>
        </pc:picChg>
        <pc:picChg chg="add del mod">
          <ac:chgData name="Joe Brennan" userId="9198e3f6-296a-4934-b7d6-cfa60c49e6c9" providerId="ADAL" clId="{F1306B7F-186A-4D70-8179-DA970D89CE23}" dt="2022-01-25T22:36:31.163" v="2974" actId="478"/>
          <ac:picMkLst>
            <pc:docMk/>
            <pc:sldMk cId="2715144700" sldId="550"/>
            <ac:picMk id="5122" creationId="{A1BA3140-7460-49BF-B6F9-220AEF00A72E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4258345190" sldId="550"/>
        </pc:sldMkLst>
      </pc:sldChg>
      <pc:sldChg chg="addSp delSp modSp new mod">
        <pc:chgData name="Joe Brennan" userId="9198e3f6-296a-4934-b7d6-cfa60c49e6c9" providerId="ADAL" clId="{F1306B7F-186A-4D70-8179-DA970D89CE23}" dt="2022-01-25T20:46:49.889" v="2623" actId="20577"/>
        <pc:sldMkLst>
          <pc:docMk/>
          <pc:sldMk cId="234752718" sldId="551"/>
        </pc:sldMkLst>
        <pc:spChg chg="del">
          <ac:chgData name="Joe Brennan" userId="9198e3f6-296a-4934-b7d6-cfa60c49e6c9" providerId="ADAL" clId="{F1306B7F-186A-4D70-8179-DA970D89CE23}" dt="2022-01-25T20:18:03.404" v="2462" actId="478"/>
          <ac:spMkLst>
            <pc:docMk/>
            <pc:sldMk cId="234752718" sldId="551"/>
            <ac:spMk id="2" creationId="{9186EA1F-0692-4678-9A61-3D06346844CB}"/>
          </ac:spMkLst>
        </pc:spChg>
        <pc:spChg chg="del">
          <ac:chgData name="Joe Brennan" userId="9198e3f6-296a-4934-b7d6-cfa60c49e6c9" providerId="ADAL" clId="{F1306B7F-186A-4D70-8179-DA970D89CE23}" dt="2022-01-25T20:18:01.804" v="2461" actId="478"/>
          <ac:spMkLst>
            <pc:docMk/>
            <pc:sldMk cId="234752718" sldId="551"/>
            <ac:spMk id="3" creationId="{8FBE8DD1-0C3F-45B7-868D-62B85C485A4E}"/>
          </ac:spMkLst>
        </pc:spChg>
        <pc:spChg chg="add mod">
          <ac:chgData name="Joe Brennan" userId="9198e3f6-296a-4934-b7d6-cfa60c49e6c9" providerId="ADAL" clId="{F1306B7F-186A-4D70-8179-DA970D89CE23}" dt="2022-01-25T20:18:24.376" v="2474" actId="20577"/>
          <ac:spMkLst>
            <pc:docMk/>
            <pc:sldMk cId="234752718" sldId="551"/>
            <ac:spMk id="7" creationId="{CAD24481-8119-47CA-A4AF-B08BE920B212}"/>
          </ac:spMkLst>
        </pc:spChg>
        <pc:spChg chg="add mod">
          <ac:chgData name="Joe Brennan" userId="9198e3f6-296a-4934-b7d6-cfa60c49e6c9" providerId="ADAL" clId="{F1306B7F-186A-4D70-8179-DA970D89CE23}" dt="2022-01-25T20:21:37.995" v="2490" actId="1076"/>
          <ac:spMkLst>
            <pc:docMk/>
            <pc:sldMk cId="234752718" sldId="551"/>
            <ac:spMk id="9" creationId="{DA073FD4-1903-4B73-99EC-55A6A6E227FC}"/>
          </ac:spMkLst>
        </pc:spChg>
        <pc:spChg chg="add mod">
          <ac:chgData name="Joe Brennan" userId="9198e3f6-296a-4934-b7d6-cfa60c49e6c9" providerId="ADAL" clId="{F1306B7F-186A-4D70-8179-DA970D89CE23}" dt="2022-01-25T20:24:22.203" v="2516" actId="20577"/>
          <ac:spMkLst>
            <pc:docMk/>
            <pc:sldMk cId="234752718" sldId="551"/>
            <ac:spMk id="20" creationId="{D3359D32-0CEC-4BFF-A4F8-1EFA357C363D}"/>
          </ac:spMkLst>
        </pc:spChg>
        <pc:spChg chg="add mod">
          <ac:chgData name="Joe Brennan" userId="9198e3f6-296a-4934-b7d6-cfa60c49e6c9" providerId="ADAL" clId="{F1306B7F-186A-4D70-8179-DA970D89CE23}" dt="2022-01-25T20:46:49.889" v="2623" actId="20577"/>
          <ac:spMkLst>
            <pc:docMk/>
            <pc:sldMk cId="234752718" sldId="551"/>
            <ac:spMk id="22" creationId="{23BD2AC1-E596-413E-B65D-24A100779837}"/>
          </ac:spMkLst>
        </pc:spChg>
        <pc:picChg chg="add mod">
          <ac:chgData name="Joe Brennan" userId="9198e3f6-296a-4934-b7d6-cfa60c49e6c9" providerId="ADAL" clId="{F1306B7F-186A-4D70-8179-DA970D89CE23}" dt="2022-01-25T20:18:11.817" v="2466" actId="14100"/>
          <ac:picMkLst>
            <pc:docMk/>
            <pc:sldMk cId="234752718" sldId="551"/>
            <ac:picMk id="6" creationId="{B91A517C-7C0E-4E43-8FDD-50186574E2AA}"/>
          </ac:picMkLst>
        </pc:picChg>
        <pc:picChg chg="add del mod">
          <ac:chgData name="Joe Brennan" userId="9198e3f6-296a-4934-b7d6-cfa60c49e6c9" providerId="ADAL" clId="{F1306B7F-186A-4D70-8179-DA970D89CE23}" dt="2022-01-25T20:23:27.721" v="2495" actId="478"/>
          <ac:picMkLst>
            <pc:docMk/>
            <pc:sldMk cId="234752718" sldId="551"/>
            <ac:picMk id="10" creationId="{345CDA72-7E53-4C5B-AF22-DE534AD439A0}"/>
          </ac:picMkLst>
        </pc:picChg>
        <pc:picChg chg="add del mod">
          <ac:chgData name="Joe Brennan" userId="9198e3f6-296a-4934-b7d6-cfa60c49e6c9" providerId="ADAL" clId="{F1306B7F-186A-4D70-8179-DA970D89CE23}" dt="2022-01-25T20:23:41.823" v="2503" actId="22"/>
          <ac:picMkLst>
            <pc:docMk/>
            <pc:sldMk cId="234752718" sldId="551"/>
            <ac:picMk id="12" creationId="{8DC81B5C-52F5-4A67-9E2F-57D6BA3EA2AB}"/>
          </ac:picMkLst>
        </pc:picChg>
        <pc:picChg chg="add del">
          <ac:chgData name="Joe Brennan" userId="9198e3f6-296a-4934-b7d6-cfa60c49e6c9" providerId="ADAL" clId="{F1306B7F-186A-4D70-8179-DA970D89CE23}" dt="2022-01-25T20:23:41.066" v="2501" actId="22"/>
          <ac:picMkLst>
            <pc:docMk/>
            <pc:sldMk cId="234752718" sldId="551"/>
            <ac:picMk id="14" creationId="{51EA812B-B657-46FF-9A4D-5BFA7E515565}"/>
          </ac:picMkLst>
        </pc:picChg>
        <pc:picChg chg="add del">
          <ac:chgData name="Joe Brennan" userId="9198e3f6-296a-4934-b7d6-cfa60c49e6c9" providerId="ADAL" clId="{F1306B7F-186A-4D70-8179-DA970D89CE23}" dt="2022-01-25T20:23:40.812" v="2500" actId="22"/>
          <ac:picMkLst>
            <pc:docMk/>
            <pc:sldMk cId="234752718" sldId="551"/>
            <ac:picMk id="16" creationId="{B3E9A57C-952D-4706-9E81-D087295F9DA5}"/>
          </ac:picMkLst>
        </pc:picChg>
        <pc:picChg chg="add mod">
          <ac:chgData name="Joe Brennan" userId="9198e3f6-296a-4934-b7d6-cfa60c49e6c9" providerId="ADAL" clId="{F1306B7F-186A-4D70-8179-DA970D89CE23}" dt="2022-01-25T20:23:55.772" v="2506" actId="14100"/>
          <ac:picMkLst>
            <pc:docMk/>
            <pc:sldMk cId="234752718" sldId="551"/>
            <ac:picMk id="18" creationId="{1468754B-7837-41AA-9E50-87DDDCFD23D2}"/>
          </ac:picMkLst>
        </pc:picChg>
        <pc:picChg chg="add mod">
          <ac:chgData name="Joe Brennan" userId="9198e3f6-296a-4934-b7d6-cfa60c49e6c9" providerId="ADAL" clId="{F1306B7F-186A-4D70-8179-DA970D89CE23}" dt="2022-01-25T20:21:17.865" v="2480" actId="14100"/>
          <ac:picMkLst>
            <pc:docMk/>
            <pc:sldMk cId="234752718" sldId="551"/>
            <ac:picMk id="4098" creationId="{FD9CEFB8-336D-4A6F-B1BF-74C8A644A279}"/>
          </ac:picMkLst>
        </pc:picChg>
        <pc:picChg chg="add mod">
          <ac:chgData name="Joe Brennan" userId="9198e3f6-296a-4934-b7d6-cfa60c49e6c9" providerId="ADAL" clId="{F1306B7F-186A-4D70-8179-DA970D89CE23}" dt="2022-01-25T20:46:27.331" v="2603" actId="14100"/>
          <ac:picMkLst>
            <pc:docMk/>
            <pc:sldMk cId="234752718" sldId="551"/>
            <ac:picMk id="4100" creationId="{A444AC45-CF25-4542-9142-A6571B0115CE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925422999" sldId="551"/>
        </pc:sldMkLst>
      </pc:sldChg>
      <pc:sldChg chg="modNotesTx">
        <pc:chgData name="Joe Brennan" userId="9198e3f6-296a-4934-b7d6-cfa60c49e6c9" providerId="ADAL" clId="{F1306B7F-186A-4D70-8179-DA970D89CE23}" dt="2022-01-28T13:29:16.350" v="7747" actId="20577"/>
        <pc:sldMkLst>
          <pc:docMk/>
          <pc:sldMk cId="1120508064" sldId="552"/>
        </pc:sldMkLst>
      </pc:sldChg>
      <pc:sldChg chg="addSp delSp modSp new del mod modNotesTx">
        <pc:chgData name="Joe Brennan" userId="9198e3f6-296a-4934-b7d6-cfa60c49e6c9" providerId="ADAL" clId="{F1306B7F-186A-4D70-8179-DA970D89CE23}" dt="2022-01-27T10:16:32.024" v="7038" actId="2696"/>
        <pc:sldMkLst>
          <pc:docMk/>
          <pc:sldMk cId="2275819992" sldId="552"/>
        </pc:sldMkLst>
        <pc:spChg chg="mod">
          <ac:chgData name="Joe Brennan" userId="9198e3f6-296a-4934-b7d6-cfa60c49e6c9" providerId="ADAL" clId="{F1306B7F-186A-4D70-8179-DA970D89CE23}" dt="2022-01-25T20:30:44.186" v="2586" actId="20577"/>
          <ac:spMkLst>
            <pc:docMk/>
            <pc:sldMk cId="2275819992" sldId="552"/>
            <ac:spMk id="2" creationId="{85F19DC7-3FCE-4875-82C2-330841A4FD59}"/>
          </ac:spMkLst>
        </pc:spChg>
        <pc:spChg chg="del">
          <ac:chgData name="Joe Brennan" userId="9198e3f6-296a-4934-b7d6-cfa60c49e6c9" providerId="ADAL" clId="{F1306B7F-186A-4D70-8179-DA970D89CE23}" dt="2022-01-25T20:39:43.902" v="2587"/>
          <ac:spMkLst>
            <pc:docMk/>
            <pc:sldMk cId="2275819992" sldId="552"/>
            <ac:spMk id="3" creationId="{B5412B69-2975-4FA9-B9EE-53A6CEBC8543}"/>
          </ac:spMkLst>
        </pc:spChg>
        <pc:picChg chg="add mod modCrop">
          <ac:chgData name="Joe Brennan" userId="9198e3f6-296a-4934-b7d6-cfa60c49e6c9" providerId="ADAL" clId="{F1306B7F-186A-4D70-8179-DA970D89CE23}" dt="2022-01-26T21:23:26.401" v="4472" actId="18131"/>
          <ac:picMkLst>
            <pc:docMk/>
            <pc:sldMk cId="2275819992" sldId="552"/>
            <ac:picMk id="3" creationId="{0AF2462F-1B6A-44B1-B54F-A0239F9CE33B}"/>
          </ac:picMkLst>
        </pc:picChg>
        <pc:picChg chg="add mod modCrop">
          <ac:chgData name="Joe Brennan" userId="9198e3f6-296a-4934-b7d6-cfa60c49e6c9" providerId="ADAL" clId="{F1306B7F-186A-4D70-8179-DA970D89CE23}" dt="2022-01-26T21:23:19.099" v="4470" actId="1076"/>
          <ac:picMkLst>
            <pc:docMk/>
            <pc:sldMk cId="2275819992" sldId="552"/>
            <ac:picMk id="6" creationId="{93EC83B5-9689-4AE6-A6BB-E7715CB19721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546226178" sldId="552"/>
        </pc:sldMkLst>
      </pc:sldChg>
      <pc:sldChg chg="addSp delSp modSp new mod ord modNotesTx">
        <pc:chgData name="Joe Brennan" userId="9198e3f6-296a-4934-b7d6-cfa60c49e6c9" providerId="ADAL" clId="{F1306B7F-186A-4D70-8179-DA970D89CE23}" dt="2022-01-26T22:13:49.437" v="5196"/>
        <pc:sldMkLst>
          <pc:docMk/>
          <pc:sldMk cId="445755081" sldId="553"/>
        </pc:sldMkLst>
        <pc:graphicFrameChg chg="add del mod">
          <ac:chgData name="Joe Brennan" userId="9198e3f6-296a-4934-b7d6-cfa60c49e6c9" providerId="ADAL" clId="{F1306B7F-186A-4D70-8179-DA970D89CE23}" dt="2022-01-25T22:48:06.996" v="3068" actId="478"/>
          <ac:graphicFrameMkLst>
            <pc:docMk/>
            <pc:sldMk cId="445755081" sldId="553"/>
            <ac:graphicFrameMk id="5" creationId="{EB7F3DDD-22B0-4B47-A40D-349A5FB93526}"/>
          </ac:graphicFrameMkLst>
        </pc:graphicFrameChg>
        <pc:picChg chg="add mod">
          <ac:chgData name="Joe Brennan" userId="9198e3f6-296a-4934-b7d6-cfa60c49e6c9" providerId="ADAL" clId="{F1306B7F-186A-4D70-8179-DA970D89CE23}" dt="2022-01-25T22:48:45.583" v="3071" actId="1076"/>
          <ac:picMkLst>
            <pc:docMk/>
            <pc:sldMk cId="445755081" sldId="553"/>
            <ac:picMk id="7" creationId="{2DB6CED1-8933-40BE-83AE-66B57D18D515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640700604" sldId="553"/>
        </pc:sldMkLst>
      </pc:sldChg>
      <pc:sldChg chg="addSp modSp new mod modNotesTx">
        <pc:chgData name="Joe Brennan" userId="9198e3f6-296a-4934-b7d6-cfa60c49e6c9" providerId="ADAL" clId="{F1306B7F-186A-4D70-8179-DA970D89CE23}" dt="2022-01-27T10:00:07.030" v="6691" actId="20577"/>
        <pc:sldMkLst>
          <pc:docMk/>
          <pc:sldMk cId="2506615535" sldId="554"/>
        </pc:sldMkLst>
        <pc:picChg chg="add mod">
          <ac:chgData name="Joe Brennan" userId="9198e3f6-296a-4934-b7d6-cfa60c49e6c9" providerId="ADAL" clId="{F1306B7F-186A-4D70-8179-DA970D89CE23}" dt="2022-01-25T22:50:06.795" v="3075" actId="1076"/>
          <ac:picMkLst>
            <pc:docMk/>
            <pc:sldMk cId="2506615535" sldId="554"/>
            <ac:picMk id="6" creationId="{B20B5A3D-AEFC-445E-94D4-B9083270A41B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4097423676" sldId="554"/>
        </pc:sldMkLst>
      </pc:sldChg>
      <pc:sldChg chg="addSp new mod modNotesTx">
        <pc:chgData name="Joe Brennan" userId="9198e3f6-296a-4934-b7d6-cfa60c49e6c9" providerId="ADAL" clId="{F1306B7F-186A-4D70-8179-DA970D89CE23}" dt="2022-01-27T10:00:22.606" v="6727" actId="20577"/>
        <pc:sldMkLst>
          <pc:docMk/>
          <pc:sldMk cId="132177280" sldId="555"/>
        </pc:sldMkLst>
        <pc:picChg chg="add">
          <ac:chgData name="Joe Brennan" userId="9198e3f6-296a-4934-b7d6-cfa60c49e6c9" providerId="ADAL" clId="{F1306B7F-186A-4D70-8179-DA970D89CE23}" dt="2022-01-25T22:50:42.185" v="3077" actId="22"/>
          <ac:picMkLst>
            <pc:docMk/>
            <pc:sldMk cId="132177280" sldId="555"/>
            <ac:picMk id="6" creationId="{BA66C700-7789-42A2-B97F-D3D99535A0AC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60134703" sldId="555"/>
        </pc:sldMkLst>
      </pc:sldChg>
      <pc:sldChg chg="addSp delSp modSp new mod modNotesTx">
        <pc:chgData name="Joe Brennan" userId="9198e3f6-296a-4934-b7d6-cfa60c49e6c9" providerId="ADAL" clId="{F1306B7F-186A-4D70-8179-DA970D89CE23}" dt="2022-09-09T11:28:16.068" v="7760" actId="1076"/>
        <pc:sldMkLst>
          <pc:docMk/>
          <pc:sldMk cId="2361646653" sldId="556"/>
        </pc:sldMkLst>
        <pc:picChg chg="add del mod">
          <ac:chgData name="Joe Brennan" userId="9198e3f6-296a-4934-b7d6-cfa60c49e6c9" providerId="ADAL" clId="{F1306B7F-186A-4D70-8179-DA970D89CE23}" dt="2022-09-09T11:28:06.652" v="7757" actId="478"/>
          <ac:picMkLst>
            <pc:docMk/>
            <pc:sldMk cId="2361646653" sldId="556"/>
            <ac:picMk id="6" creationId="{00D1B283-E3DA-453C-B868-5D436D6A7BB7}"/>
          </ac:picMkLst>
        </pc:picChg>
        <pc:picChg chg="add mod">
          <ac:chgData name="Joe Brennan" userId="9198e3f6-296a-4934-b7d6-cfa60c49e6c9" providerId="ADAL" clId="{F1306B7F-186A-4D70-8179-DA970D89CE23}" dt="2022-09-09T11:28:16.068" v="7760" actId="1076"/>
          <ac:picMkLst>
            <pc:docMk/>
            <pc:sldMk cId="2361646653" sldId="556"/>
            <ac:picMk id="7" creationId="{E36593BA-2006-EFEC-5A8A-91421952E572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890149135" sldId="556"/>
        </pc:sldMkLst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1087433569" sldId="557"/>
        </pc:sldMkLst>
      </pc:sldChg>
      <pc:sldChg chg="addSp delSp modSp new mod modNotesTx">
        <pc:chgData name="Joe Brennan" userId="9198e3f6-296a-4934-b7d6-cfa60c49e6c9" providerId="ADAL" clId="{F1306B7F-186A-4D70-8179-DA970D89CE23}" dt="2022-01-26T22:52:59.500" v="5932" actId="113"/>
        <pc:sldMkLst>
          <pc:docMk/>
          <pc:sldMk cId="1113110537" sldId="557"/>
        </pc:sldMkLst>
        <pc:spChg chg="mod">
          <ac:chgData name="Joe Brennan" userId="9198e3f6-296a-4934-b7d6-cfa60c49e6c9" providerId="ADAL" clId="{F1306B7F-186A-4D70-8179-DA970D89CE23}" dt="2022-01-26T16:48:14.656" v="3537" actId="20577"/>
          <ac:spMkLst>
            <pc:docMk/>
            <pc:sldMk cId="1113110537" sldId="557"/>
            <ac:spMk id="2" creationId="{72BB1BFD-4D2F-4AF3-9DC7-969076B1E55F}"/>
          </ac:spMkLst>
        </pc:spChg>
        <pc:spChg chg="del">
          <ac:chgData name="Joe Brennan" userId="9198e3f6-296a-4934-b7d6-cfa60c49e6c9" providerId="ADAL" clId="{F1306B7F-186A-4D70-8179-DA970D89CE23}" dt="2022-01-26T16:48:18.613" v="3538" actId="478"/>
          <ac:spMkLst>
            <pc:docMk/>
            <pc:sldMk cId="1113110537" sldId="557"/>
            <ac:spMk id="3" creationId="{6B3FECAA-CDFB-4B15-808E-02338D13B609}"/>
          </ac:spMkLst>
        </pc:spChg>
        <pc:picChg chg="add mod">
          <ac:chgData name="Joe Brennan" userId="9198e3f6-296a-4934-b7d6-cfa60c49e6c9" providerId="ADAL" clId="{F1306B7F-186A-4D70-8179-DA970D89CE23}" dt="2022-01-26T16:48:21.137" v="3539" actId="1076"/>
          <ac:picMkLst>
            <pc:docMk/>
            <pc:sldMk cId="1113110537" sldId="557"/>
            <ac:picMk id="1026" creationId="{1A628721-3B69-47BE-966D-6276612F922A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784669438" sldId="558"/>
        </pc:sldMkLst>
      </pc:sldChg>
      <pc:sldChg chg="addSp delSp modSp new mod setBg addAnim delAnim modNotesTx">
        <pc:chgData name="Joe Brennan" userId="9198e3f6-296a-4934-b7d6-cfa60c49e6c9" providerId="ADAL" clId="{F1306B7F-186A-4D70-8179-DA970D89CE23}" dt="2023-11-02T10:55:52.410" v="7765" actId="20577"/>
        <pc:sldMkLst>
          <pc:docMk/>
          <pc:sldMk cId="4206928918" sldId="558"/>
        </pc:sldMkLst>
        <pc:spChg chg="mod">
          <ac:chgData name="Joe Brennan" userId="9198e3f6-296a-4934-b7d6-cfa60c49e6c9" providerId="ADAL" clId="{F1306B7F-186A-4D70-8179-DA970D89CE23}" dt="2022-01-26T22:32:04.769" v="5582" actId="20577"/>
          <ac:spMkLst>
            <pc:docMk/>
            <pc:sldMk cId="4206928918" sldId="558"/>
            <ac:spMk id="2" creationId="{8180F902-72BC-47B1-8A76-44A789A87EB0}"/>
          </ac:spMkLst>
        </pc:spChg>
        <pc:spChg chg="del">
          <ac:chgData name="Joe Brennan" userId="9198e3f6-296a-4934-b7d6-cfa60c49e6c9" providerId="ADAL" clId="{F1306B7F-186A-4D70-8179-DA970D89CE23}" dt="2022-01-26T16:51:34.113" v="3595"/>
          <ac:spMkLst>
            <pc:docMk/>
            <pc:sldMk cId="4206928918" sldId="558"/>
            <ac:spMk id="3" creationId="{29092F17-FA94-4D39-8731-6489C909AA24}"/>
          </ac:spMkLst>
        </pc:spChg>
        <pc:spChg chg="mod ord">
          <ac:chgData name="Joe Brennan" userId="9198e3f6-296a-4934-b7d6-cfa60c49e6c9" providerId="ADAL" clId="{F1306B7F-186A-4D70-8179-DA970D89CE23}" dt="2022-01-26T21:58:24.234" v="5063" actId="26606"/>
          <ac:spMkLst>
            <pc:docMk/>
            <pc:sldMk cId="4206928918" sldId="558"/>
            <ac:spMk id="4" creationId="{3F911B32-B80E-4AD0-AED8-67761D0951C9}"/>
          </ac:spMkLst>
        </pc:spChg>
        <pc:spChg chg="add del mod">
          <ac:chgData name="Joe Brennan" userId="9198e3f6-296a-4934-b7d6-cfa60c49e6c9" providerId="ADAL" clId="{F1306B7F-186A-4D70-8179-DA970D89CE23}" dt="2022-01-26T21:58:46.664" v="5073" actId="478"/>
          <ac:spMkLst>
            <pc:docMk/>
            <pc:sldMk cId="4206928918" sldId="558"/>
            <ac:spMk id="10" creationId="{1527C1F5-6A44-458E-ADEB-EC9E05ADA06A}"/>
          </ac:spMkLst>
        </pc:spChg>
        <pc:spChg chg="add del">
          <ac:chgData name="Joe Brennan" userId="9198e3f6-296a-4934-b7d6-cfa60c49e6c9" providerId="ADAL" clId="{F1306B7F-186A-4D70-8179-DA970D89CE23}" dt="2022-01-26T21:56:34.552" v="5052" actId="26606"/>
          <ac:spMkLst>
            <pc:docMk/>
            <pc:sldMk cId="4206928918" sldId="558"/>
            <ac:spMk id="75" creationId="{8A5BF812-2B38-4094-811B-A17AE463C3AC}"/>
          </ac:spMkLst>
        </pc:spChg>
        <pc:spChg chg="add del">
          <ac:chgData name="Joe Brennan" userId="9198e3f6-296a-4934-b7d6-cfa60c49e6c9" providerId="ADAL" clId="{F1306B7F-186A-4D70-8179-DA970D89CE23}" dt="2022-01-26T21:58:25.844" v="5066" actId="26606"/>
          <ac:spMkLst>
            <pc:docMk/>
            <pc:sldMk cId="4206928918" sldId="558"/>
            <ac:spMk id="145" creationId="{8A5BF812-2B38-4094-811B-A17AE463C3AC}"/>
          </ac:spMkLst>
        </pc:spChg>
        <pc:spChg chg="add del">
          <ac:chgData name="Joe Brennan" userId="9198e3f6-296a-4934-b7d6-cfa60c49e6c9" providerId="ADAL" clId="{F1306B7F-186A-4D70-8179-DA970D89CE23}" dt="2022-01-26T21:58:25.844" v="5066" actId="26606"/>
          <ac:spMkLst>
            <pc:docMk/>
            <pc:sldMk cId="4206928918" sldId="558"/>
            <ac:spMk id="192" creationId="{3D65499C-24FB-4049-83A3-EFE23067E60F}"/>
          </ac:spMkLst>
        </pc:spChg>
        <pc:spChg chg="add del">
          <ac:chgData name="Joe Brennan" userId="9198e3f6-296a-4934-b7d6-cfa60c49e6c9" providerId="ADAL" clId="{F1306B7F-186A-4D70-8179-DA970D89CE23}" dt="2022-01-26T21:58:25.844" v="5066" actId="26606"/>
          <ac:spMkLst>
            <pc:docMk/>
            <pc:sldMk cId="4206928918" sldId="558"/>
            <ac:spMk id="2054" creationId="{6234C07D-36AB-4EDC-9E4C-DAE7C1661D22}"/>
          </ac:spMkLst>
        </pc:spChg>
        <pc:spChg chg="add del">
          <ac:chgData name="Joe Brennan" userId="9198e3f6-296a-4934-b7d6-cfa60c49e6c9" providerId="ADAL" clId="{F1306B7F-186A-4D70-8179-DA970D89CE23}" dt="2022-01-26T21:58:16.667" v="5061" actId="26606"/>
          <ac:spMkLst>
            <pc:docMk/>
            <pc:sldMk cId="4206928918" sldId="558"/>
            <ac:spMk id="2055" creationId="{D58F2108-710E-421F-AC44-66D8515BDBE6}"/>
          </ac:spMkLst>
        </pc:spChg>
        <pc:spChg chg="add del">
          <ac:chgData name="Joe Brennan" userId="9198e3f6-296a-4934-b7d6-cfa60c49e6c9" providerId="ADAL" clId="{F1306B7F-186A-4D70-8179-DA970D89CE23}" dt="2022-01-26T16:55:30.635" v="3673" actId="26606"/>
          <ac:spMkLst>
            <pc:docMk/>
            <pc:sldMk cId="4206928918" sldId="558"/>
            <ac:spMk id="2056" creationId="{F0C64B42-682D-44B3-AEB5-9EA030A8FA40}"/>
          </ac:spMkLst>
        </pc:spChg>
        <pc:spChg chg="add del">
          <ac:chgData name="Joe Brennan" userId="9198e3f6-296a-4934-b7d6-cfa60c49e6c9" providerId="ADAL" clId="{F1306B7F-186A-4D70-8179-DA970D89CE23}" dt="2022-01-26T16:55:37.549" v="3675" actId="26606"/>
          <ac:spMkLst>
            <pc:docMk/>
            <pc:sldMk cId="4206928918" sldId="558"/>
            <ac:spMk id="2058" creationId="{52C670F1-88AA-417D-BEDD-332DF05EBFDB}"/>
          </ac:spMkLst>
        </pc:spChg>
        <pc:spChg chg="add del mod">
          <ac:chgData name="Joe Brennan" userId="9198e3f6-296a-4934-b7d6-cfa60c49e6c9" providerId="ADAL" clId="{F1306B7F-186A-4D70-8179-DA970D89CE23}" dt="2022-01-26T21:57:28.888" v="5054" actId="22"/>
          <ac:spMkLst>
            <pc:docMk/>
            <pc:sldMk cId="4206928918" sldId="558"/>
            <ac:spMk id="2060" creationId="{2378686D-49EF-4915-8525-F3F62D32BC20}"/>
          </ac:spMkLst>
        </pc:spChg>
        <pc:grpChg chg="add del">
          <ac:chgData name="Joe Brennan" userId="9198e3f6-296a-4934-b7d6-cfa60c49e6c9" providerId="ADAL" clId="{F1306B7F-186A-4D70-8179-DA970D89CE23}" dt="2022-01-26T21:58:16.667" v="5061" actId="26606"/>
          <ac:grpSpMkLst>
            <pc:docMk/>
            <pc:sldMk cId="4206928918" sldId="558"/>
            <ac:grpSpMk id="137" creationId="{9A1C046F-2C2B-4272-BDC2-F3914E7C2C0D}"/>
          </ac:grpSpMkLst>
        </pc:grpChg>
        <pc:grpChg chg="add del">
          <ac:chgData name="Joe Brennan" userId="9198e3f6-296a-4934-b7d6-cfa60c49e6c9" providerId="ADAL" clId="{F1306B7F-186A-4D70-8179-DA970D89CE23}" dt="2022-01-26T21:58:24.234" v="5063" actId="26606"/>
          <ac:grpSpMkLst>
            <pc:docMk/>
            <pc:sldMk cId="4206928918" sldId="558"/>
            <ac:grpSpMk id="2057" creationId="{9A1C046F-2C2B-4272-BDC2-F3914E7C2C0D}"/>
          </ac:grpSpMkLst>
        </pc:grpChg>
        <pc:picChg chg="add mod ord modCrop">
          <ac:chgData name="Joe Brennan" userId="9198e3f6-296a-4934-b7d6-cfa60c49e6c9" providerId="ADAL" clId="{F1306B7F-186A-4D70-8179-DA970D89CE23}" dt="2022-01-26T21:58:25.844" v="5066" actId="26606"/>
          <ac:picMkLst>
            <pc:docMk/>
            <pc:sldMk cId="4206928918" sldId="558"/>
            <ac:picMk id="6" creationId="{DE2CA371-135F-4D09-9CCB-ABAA69836588}"/>
          </ac:picMkLst>
        </pc:picChg>
        <pc:picChg chg="add del mod ord">
          <ac:chgData name="Joe Brennan" userId="9198e3f6-296a-4934-b7d6-cfa60c49e6c9" providerId="ADAL" clId="{F1306B7F-186A-4D70-8179-DA970D89CE23}" dt="2022-01-26T21:58:43.835" v="5072" actId="478"/>
          <ac:picMkLst>
            <pc:docMk/>
            <pc:sldMk cId="4206928918" sldId="558"/>
            <ac:picMk id="8" creationId="{33757FC0-5ACD-4E93-B0F5-085D4061923C}"/>
          </ac:picMkLst>
        </pc:picChg>
        <pc:picChg chg="add mod ord">
          <ac:chgData name="Joe Brennan" userId="9198e3f6-296a-4934-b7d6-cfa60c49e6c9" providerId="ADAL" clId="{F1306B7F-186A-4D70-8179-DA970D89CE23}" dt="2022-01-26T21:58:37.186" v="5070" actId="1076"/>
          <ac:picMkLst>
            <pc:docMk/>
            <pc:sldMk cId="4206928918" sldId="558"/>
            <ac:picMk id="2050" creationId="{6C7B41B2-584E-4494-931E-F6D340FE7138}"/>
          </ac:picMkLst>
        </pc:picChg>
        <pc:picChg chg="add mod">
          <ac:chgData name="Joe Brennan" userId="9198e3f6-296a-4934-b7d6-cfa60c49e6c9" providerId="ADAL" clId="{F1306B7F-186A-4D70-8179-DA970D89CE23}" dt="2022-01-26T21:58:25.844" v="5066" actId="26606"/>
          <ac:picMkLst>
            <pc:docMk/>
            <pc:sldMk cId="4206928918" sldId="558"/>
            <ac:picMk id="2052" creationId="{398E42E8-E847-4279-B89F-43C366B1489D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1582267943" sldId="559"/>
        </pc:sldMkLst>
      </pc:sldChg>
      <pc:sldChg chg="addSp delSp modSp new mod ord setBg modNotesTx">
        <pc:chgData name="Joe Brennan" userId="9198e3f6-296a-4934-b7d6-cfa60c49e6c9" providerId="ADAL" clId="{F1306B7F-186A-4D70-8179-DA970D89CE23}" dt="2022-01-26T21:51:21.618" v="5040" actId="20577"/>
        <pc:sldMkLst>
          <pc:docMk/>
          <pc:sldMk cId="2582579090" sldId="559"/>
        </pc:sldMkLst>
        <pc:spChg chg="mod">
          <ac:chgData name="Joe Brennan" userId="9198e3f6-296a-4934-b7d6-cfa60c49e6c9" providerId="ADAL" clId="{F1306B7F-186A-4D70-8179-DA970D89CE23}" dt="2022-01-26T21:41:20.622" v="4913" actId="1076"/>
          <ac:spMkLst>
            <pc:docMk/>
            <pc:sldMk cId="2582579090" sldId="559"/>
            <ac:spMk id="2" creationId="{EC57276B-0669-4862-9ACA-9E843EEAB623}"/>
          </ac:spMkLst>
        </pc:spChg>
        <pc:spChg chg="del">
          <ac:chgData name="Joe Brennan" userId="9198e3f6-296a-4934-b7d6-cfa60c49e6c9" providerId="ADAL" clId="{F1306B7F-186A-4D70-8179-DA970D89CE23}" dt="2022-01-26T21:39:36.085" v="4871" actId="22"/>
          <ac:spMkLst>
            <pc:docMk/>
            <pc:sldMk cId="2582579090" sldId="559"/>
            <ac:spMk id="3" creationId="{87DE7232-C546-487A-9071-811829C426EB}"/>
          </ac:spMkLst>
        </pc:spChg>
        <pc:spChg chg="mod">
          <ac:chgData name="Joe Brennan" userId="9198e3f6-296a-4934-b7d6-cfa60c49e6c9" providerId="ADAL" clId="{F1306B7F-186A-4D70-8179-DA970D89CE23}" dt="2022-01-26T21:40:49.340" v="4905" actId="26606"/>
          <ac:spMkLst>
            <pc:docMk/>
            <pc:sldMk cId="2582579090" sldId="559"/>
            <ac:spMk id="4" creationId="{FA9CEA65-5144-4B07-BC51-B120310B9AE7}"/>
          </ac:spMkLst>
        </pc:spChg>
        <pc:spChg chg="add del">
          <ac:chgData name="Joe Brennan" userId="9198e3f6-296a-4934-b7d6-cfa60c49e6c9" providerId="ADAL" clId="{F1306B7F-186A-4D70-8179-DA970D89CE23}" dt="2022-01-26T21:40:35.833" v="4896" actId="26606"/>
          <ac:spMkLst>
            <pc:docMk/>
            <pc:sldMk cId="2582579090" sldId="559"/>
            <ac:spMk id="10" creationId="{BDFF5B07-9A25-4E17-A63F-491ACD2E7F46}"/>
          </ac:spMkLst>
        </pc:spChg>
        <pc:spChg chg="add del">
          <ac:chgData name="Joe Brennan" userId="9198e3f6-296a-4934-b7d6-cfa60c49e6c9" providerId="ADAL" clId="{F1306B7F-186A-4D70-8179-DA970D89CE23}" dt="2022-01-26T21:40:28.431" v="4894" actId="26606"/>
          <ac:spMkLst>
            <pc:docMk/>
            <pc:sldMk cId="2582579090" sldId="559"/>
            <ac:spMk id="19" creationId="{EF263B76-D6AC-40A4-BA2E-CC8B89190ED9}"/>
          </ac:spMkLst>
        </pc:spChg>
        <pc:spChg chg="add del">
          <ac:chgData name="Joe Brennan" userId="9198e3f6-296a-4934-b7d6-cfa60c49e6c9" providerId="ADAL" clId="{F1306B7F-186A-4D70-8179-DA970D89CE23}" dt="2022-01-26T21:40:35.833" v="4896" actId="26606"/>
          <ac:spMkLst>
            <pc:docMk/>
            <pc:sldMk cId="2582579090" sldId="559"/>
            <ac:spMk id="21" creationId="{21ECAAB0-702B-4C08-B30F-0AFAC3479ADF}"/>
          </ac:spMkLst>
        </pc:spChg>
        <pc:spChg chg="add del">
          <ac:chgData name="Joe Brennan" userId="9198e3f6-296a-4934-b7d6-cfa60c49e6c9" providerId="ADAL" clId="{F1306B7F-186A-4D70-8179-DA970D89CE23}" dt="2022-01-26T21:40:40.322" v="4898" actId="26606"/>
          <ac:spMkLst>
            <pc:docMk/>
            <pc:sldMk cId="2582579090" sldId="559"/>
            <ac:spMk id="26" creationId="{EF263B76-D6AC-40A4-BA2E-CC8B89190ED9}"/>
          </ac:spMkLst>
        </pc:spChg>
        <pc:spChg chg="add del">
          <ac:chgData name="Joe Brennan" userId="9198e3f6-296a-4934-b7d6-cfa60c49e6c9" providerId="ADAL" clId="{F1306B7F-186A-4D70-8179-DA970D89CE23}" dt="2022-01-26T21:40:41.696" v="4900" actId="26606"/>
          <ac:spMkLst>
            <pc:docMk/>
            <pc:sldMk cId="2582579090" sldId="559"/>
            <ac:spMk id="30" creationId="{EF3E1F0C-BCD9-491F-A435-D4A48FB439B9}"/>
          </ac:spMkLst>
        </pc:spChg>
        <pc:spChg chg="add del">
          <ac:chgData name="Joe Brennan" userId="9198e3f6-296a-4934-b7d6-cfa60c49e6c9" providerId="ADAL" clId="{F1306B7F-186A-4D70-8179-DA970D89CE23}" dt="2022-01-26T21:40:44.445" v="4902" actId="26606"/>
          <ac:spMkLst>
            <pc:docMk/>
            <pc:sldMk cId="2582579090" sldId="559"/>
            <ac:spMk id="34" creationId="{EF263B76-D6AC-40A4-BA2E-CC8B89190ED9}"/>
          </ac:spMkLst>
        </pc:spChg>
        <pc:spChg chg="add del">
          <ac:chgData name="Joe Brennan" userId="9198e3f6-296a-4934-b7d6-cfa60c49e6c9" providerId="ADAL" clId="{F1306B7F-186A-4D70-8179-DA970D89CE23}" dt="2022-01-26T21:40:49.324" v="4904" actId="26606"/>
          <ac:spMkLst>
            <pc:docMk/>
            <pc:sldMk cId="2582579090" sldId="559"/>
            <ac:spMk id="36" creationId="{57E86502-0B74-4E9A-AC37-44B1C2890464}"/>
          </ac:spMkLst>
        </pc:spChg>
        <pc:spChg chg="add del">
          <ac:chgData name="Joe Brennan" userId="9198e3f6-296a-4934-b7d6-cfa60c49e6c9" providerId="ADAL" clId="{F1306B7F-186A-4D70-8179-DA970D89CE23}" dt="2022-01-26T21:41:03.310" v="4909" actId="478"/>
          <ac:spMkLst>
            <pc:docMk/>
            <pc:sldMk cId="2582579090" sldId="559"/>
            <ac:spMk id="38" creationId="{17718072-8C4D-4D24-B021-F46AFD4CDA78}"/>
          </ac:spMkLst>
        </pc:spChg>
        <pc:grpChg chg="add del">
          <ac:chgData name="Joe Brennan" userId="9198e3f6-296a-4934-b7d6-cfa60c49e6c9" providerId="ADAL" clId="{F1306B7F-186A-4D70-8179-DA970D89CE23}" dt="2022-01-26T21:40:28.431" v="4894" actId="26606"/>
          <ac:grpSpMkLst>
            <pc:docMk/>
            <pc:sldMk cId="2582579090" sldId="559"/>
            <ac:grpSpMk id="11" creationId="{C616B3DC-C165-433D-9187-62DCC0E317D3}"/>
          </ac:grpSpMkLst>
        </pc:grpChg>
        <pc:grpChg chg="add del">
          <ac:chgData name="Joe Brennan" userId="9198e3f6-296a-4934-b7d6-cfa60c49e6c9" providerId="ADAL" clId="{F1306B7F-186A-4D70-8179-DA970D89CE23}" dt="2022-01-26T21:40:35.833" v="4896" actId="26606"/>
          <ac:grpSpMkLst>
            <pc:docMk/>
            <pc:sldMk cId="2582579090" sldId="559"/>
            <ac:grpSpMk id="13" creationId="{28A4A409-9242-444A-AC1F-809866828B50}"/>
          </ac:grpSpMkLst>
        </pc:grpChg>
        <pc:grpChg chg="add del">
          <ac:chgData name="Joe Brennan" userId="9198e3f6-296a-4934-b7d6-cfa60c49e6c9" providerId="ADAL" clId="{F1306B7F-186A-4D70-8179-DA970D89CE23}" dt="2022-01-26T21:40:40.322" v="4898" actId="26606"/>
          <ac:grpSpMkLst>
            <pc:docMk/>
            <pc:sldMk cId="2582579090" sldId="559"/>
            <ac:grpSpMk id="24" creationId="{C616B3DC-C165-433D-9187-62DCC0E317D3}"/>
          </ac:grpSpMkLst>
        </pc:grpChg>
        <pc:grpChg chg="add del">
          <ac:chgData name="Joe Brennan" userId="9198e3f6-296a-4934-b7d6-cfa60c49e6c9" providerId="ADAL" clId="{F1306B7F-186A-4D70-8179-DA970D89CE23}" dt="2022-01-26T21:40:41.696" v="4900" actId="26606"/>
          <ac:grpSpMkLst>
            <pc:docMk/>
            <pc:sldMk cId="2582579090" sldId="559"/>
            <ac:grpSpMk id="28" creationId="{C616B3DC-C165-433D-9187-62DCC0E317D3}"/>
          </ac:grpSpMkLst>
        </pc:grpChg>
        <pc:grpChg chg="add del">
          <ac:chgData name="Joe Brennan" userId="9198e3f6-296a-4934-b7d6-cfa60c49e6c9" providerId="ADAL" clId="{F1306B7F-186A-4D70-8179-DA970D89CE23}" dt="2022-01-26T21:40:44.445" v="4902" actId="26606"/>
          <ac:grpSpMkLst>
            <pc:docMk/>
            <pc:sldMk cId="2582579090" sldId="559"/>
            <ac:grpSpMk id="32" creationId="{C616B3DC-C165-433D-9187-62DCC0E317D3}"/>
          </ac:grpSpMkLst>
        </pc:grpChg>
        <pc:picChg chg="add mod ord">
          <ac:chgData name="Joe Brennan" userId="9198e3f6-296a-4934-b7d6-cfa60c49e6c9" providerId="ADAL" clId="{F1306B7F-186A-4D70-8179-DA970D89CE23}" dt="2022-01-26T21:41:16.996" v="4912" actId="1076"/>
          <ac:picMkLst>
            <pc:docMk/>
            <pc:sldMk cId="2582579090" sldId="559"/>
            <ac:picMk id="6" creationId="{84AE6DA1-3027-41F3-A653-FE1D8791C2DB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850030043" sldId="560"/>
        </pc:sldMkLst>
      </pc:sldChg>
      <pc:sldChg chg="addSp delSp modSp new mod ord setBg">
        <pc:chgData name="Joe Brennan" userId="9198e3f6-296a-4934-b7d6-cfa60c49e6c9" providerId="ADAL" clId="{F1306B7F-186A-4D70-8179-DA970D89CE23}" dt="2022-01-27T10:22:35.026" v="7440"/>
        <pc:sldMkLst>
          <pc:docMk/>
          <pc:sldMk cId="3987820199" sldId="560"/>
        </pc:sldMkLst>
        <pc:spChg chg="mod">
          <ac:chgData name="Joe Brennan" userId="9198e3f6-296a-4934-b7d6-cfa60c49e6c9" providerId="ADAL" clId="{F1306B7F-186A-4D70-8179-DA970D89CE23}" dt="2022-01-26T22:20:25.347" v="5292" actId="1076"/>
          <ac:spMkLst>
            <pc:docMk/>
            <pc:sldMk cId="3987820199" sldId="560"/>
            <ac:spMk id="2" creationId="{30E890FC-87AF-4F94-AF17-D69A64DF6D42}"/>
          </ac:spMkLst>
        </pc:spChg>
        <pc:spChg chg="del">
          <ac:chgData name="Joe Brennan" userId="9198e3f6-296a-4934-b7d6-cfa60c49e6c9" providerId="ADAL" clId="{F1306B7F-186A-4D70-8179-DA970D89CE23}" dt="2022-01-26T21:53:57.818" v="5043" actId="22"/>
          <ac:spMkLst>
            <pc:docMk/>
            <pc:sldMk cId="3987820199" sldId="560"/>
            <ac:spMk id="3" creationId="{9BD73F0F-8AF6-4038-9731-5B87F51F64C5}"/>
          </ac:spMkLst>
        </pc:spChg>
        <pc:spChg chg="mod">
          <ac:chgData name="Joe Brennan" userId="9198e3f6-296a-4934-b7d6-cfa60c49e6c9" providerId="ADAL" clId="{F1306B7F-186A-4D70-8179-DA970D89CE23}" dt="2022-01-26T21:54:07.649" v="5046" actId="26606"/>
          <ac:spMkLst>
            <pc:docMk/>
            <pc:sldMk cId="3987820199" sldId="560"/>
            <ac:spMk id="4" creationId="{9CB5D60D-0032-4DC6-A8C6-2369ABA14BFB}"/>
          </ac:spMkLst>
        </pc:spChg>
        <pc:spChg chg="add del">
          <ac:chgData name="Joe Brennan" userId="9198e3f6-296a-4934-b7d6-cfa60c49e6c9" providerId="ADAL" clId="{F1306B7F-186A-4D70-8179-DA970D89CE23}" dt="2022-01-26T22:20:19.264" v="5290" actId="478"/>
          <ac:spMkLst>
            <pc:docMk/>
            <pc:sldMk cId="3987820199" sldId="560"/>
            <ac:spMk id="10" creationId="{25A32E23-1310-448F-943F-77A6A385D1C8}"/>
          </ac:spMkLst>
        </pc:spChg>
        <pc:picChg chg="add mod ord">
          <ac:chgData name="Joe Brennan" userId="9198e3f6-296a-4934-b7d6-cfa60c49e6c9" providerId="ADAL" clId="{F1306B7F-186A-4D70-8179-DA970D89CE23}" dt="2022-01-26T22:20:27.773" v="5293" actId="1076"/>
          <ac:picMkLst>
            <pc:docMk/>
            <pc:sldMk cId="3987820199" sldId="560"/>
            <ac:picMk id="6" creationId="{6499D8D7-449A-483E-913E-AC838E711043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204970533" sldId="561"/>
        </pc:sldMkLst>
      </pc:sldChg>
      <pc:sldChg chg="addSp modSp new mod modNotesTx">
        <pc:chgData name="Joe Brennan" userId="9198e3f6-296a-4934-b7d6-cfa60c49e6c9" providerId="ADAL" clId="{F1306B7F-186A-4D70-8179-DA970D89CE23}" dt="2022-01-26T23:48:36.556" v="6614" actId="20577"/>
        <pc:sldMkLst>
          <pc:docMk/>
          <pc:sldMk cId="1535988198" sldId="561"/>
        </pc:sldMkLst>
        <pc:picChg chg="add mod">
          <ac:chgData name="Joe Brennan" userId="9198e3f6-296a-4934-b7d6-cfa60c49e6c9" providerId="ADAL" clId="{F1306B7F-186A-4D70-8179-DA970D89CE23}" dt="2022-01-26T21:59:26.768" v="5078" actId="14100"/>
          <ac:picMkLst>
            <pc:docMk/>
            <pc:sldMk cId="1535988198" sldId="561"/>
            <ac:picMk id="6" creationId="{F460FFA6-E0C5-498B-B459-136C215B0AB1}"/>
          </ac:picMkLst>
        </pc:picChg>
      </pc:sldChg>
      <pc:sldChg chg="addSp delSp modSp new mod setBg">
        <pc:chgData name="Joe Brennan" userId="9198e3f6-296a-4934-b7d6-cfa60c49e6c9" providerId="ADAL" clId="{F1306B7F-186A-4D70-8179-DA970D89CE23}" dt="2022-01-26T22:18:12.048" v="5288" actId="20577"/>
        <pc:sldMkLst>
          <pc:docMk/>
          <pc:sldMk cId="1019526155" sldId="562"/>
        </pc:sldMkLst>
        <pc:spChg chg="mod">
          <ac:chgData name="Joe Brennan" userId="9198e3f6-296a-4934-b7d6-cfa60c49e6c9" providerId="ADAL" clId="{F1306B7F-186A-4D70-8179-DA970D89CE23}" dt="2022-01-26T22:15:42.536" v="5207" actId="26606"/>
          <ac:spMkLst>
            <pc:docMk/>
            <pc:sldMk cId="1019526155" sldId="562"/>
            <ac:spMk id="2" creationId="{6B07A1C3-884B-421B-BF5C-DF729690DF64}"/>
          </ac:spMkLst>
        </pc:spChg>
        <pc:spChg chg="mod">
          <ac:chgData name="Joe Brennan" userId="9198e3f6-296a-4934-b7d6-cfa60c49e6c9" providerId="ADAL" clId="{F1306B7F-186A-4D70-8179-DA970D89CE23}" dt="2022-01-26T22:18:12.048" v="5288" actId="20577"/>
          <ac:spMkLst>
            <pc:docMk/>
            <pc:sldMk cId="1019526155" sldId="562"/>
            <ac:spMk id="3" creationId="{53F68391-E74B-43E1-8224-31CD0E5E0E6E}"/>
          </ac:spMkLst>
        </pc:spChg>
        <pc:spChg chg="mod">
          <ac:chgData name="Joe Brennan" userId="9198e3f6-296a-4934-b7d6-cfa60c49e6c9" providerId="ADAL" clId="{F1306B7F-186A-4D70-8179-DA970D89CE23}" dt="2022-01-26T22:15:42.536" v="5207" actId="26606"/>
          <ac:spMkLst>
            <pc:docMk/>
            <pc:sldMk cId="1019526155" sldId="562"/>
            <ac:spMk id="4" creationId="{0D932C0E-2731-4F84-AE64-D7F361A817F2}"/>
          </ac:spMkLst>
        </pc:spChg>
        <pc:spChg chg="add del">
          <ac:chgData name="Joe Brennan" userId="9198e3f6-296a-4934-b7d6-cfa60c49e6c9" providerId="ADAL" clId="{F1306B7F-186A-4D70-8179-DA970D89CE23}" dt="2022-01-26T22:17:06.700" v="5211" actId="26606"/>
          <ac:spMkLst>
            <pc:docMk/>
            <pc:sldMk cId="1019526155" sldId="562"/>
            <ac:spMk id="12" creationId="{3DD081B6-E91D-4020-890C-268AAB5CBA04}"/>
          </ac:spMkLst>
        </pc:spChg>
        <pc:spChg chg="add del">
          <ac:chgData name="Joe Brennan" userId="9198e3f6-296a-4934-b7d6-cfa60c49e6c9" providerId="ADAL" clId="{F1306B7F-186A-4D70-8179-DA970D89CE23}" dt="2022-01-26T22:15:36.221" v="5204" actId="26606"/>
          <ac:spMkLst>
            <pc:docMk/>
            <pc:sldMk cId="1019526155" sldId="562"/>
            <ac:spMk id="13" creationId="{E9300062-3750-4DBC-AFC8-E9DC8EFA9B9E}"/>
          </ac:spMkLst>
        </pc:spChg>
        <pc:spChg chg="add del">
          <ac:chgData name="Joe Brennan" userId="9198e3f6-296a-4934-b7d6-cfa60c49e6c9" providerId="ADAL" clId="{F1306B7F-186A-4D70-8179-DA970D89CE23}" dt="2022-01-26T22:15:42.519" v="5206" actId="26606"/>
          <ac:spMkLst>
            <pc:docMk/>
            <pc:sldMk cId="1019526155" sldId="562"/>
            <ac:spMk id="15" creationId="{61DCA37C-CB0B-475A-B462-77C9CBA37CBE}"/>
          </ac:spMkLst>
        </pc:spChg>
        <pc:picChg chg="add mod ord">
          <ac:chgData name="Joe Brennan" userId="9198e3f6-296a-4934-b7d6-cfa60c49e6c9" providerId="ADAL" clId="{F1306B7F-186A-4D70-8179-DA970D89CE23}" dt="2022-01-26T22:17:06.702" v="5212" actId="26606"/>
          <ac:picMkLst>
            <pc:docMk/>
            <pc:sldMk cId="1019526155" sldId="562"/>
            <ac:picMk id="6" creationId="{41AFEB96-52B3-4F91-B3E4-BF8A15D43129}"/>
          </ac:picMkLst>
        </pc:picChg>
        <pc:picChg chg="add mod ord">
          <ac:chgData name="Joe Brennan" userId="9198e3f6-296a-4934-b7d6-cfa60c49e6c9" providerId="ADAL" clId="{F1306B7F-186A-4D70-8179-DA970D89CE23}" dt="2022-01-26T22:17:06.702" v="5212" actId="26606"/>
          <ac:picMkLst>
            <pc:docMk/>
            <pc:sldMk cId="1019526155" sldId="562"/>
            <ac:picMk id="8" creationId="{888322D5-51F2-4D6A-80E6-DFD20CC11ECB}"/>
          </ac:picMkLst>
        </pc:picChg>
        <pc:picChg chg="add mod">
          <ac:chgData name="Joe Brennan" userId="9198e3f6-296a-4934-b7d6-cfa60c49e6c9" providerId="ADAL" clId="{F1306B7F-186A-4D70-8179-DA970D89CE23}" dt="2022-01-26T22:17:06.702" v="5212" actId="26606"/>
          <ac:picMkLst>
            <pc:docMk/>
            <pc:sldMk cId="1019526155" sldId="562"/>
            <ac:picMk id="10" creationId="{E8424FD6-F32A-4859-ADBD-4FD39B54CD7F}"/>
          </ac:picMkLst>
        </pc:pic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1313148420" sldId="562"/>
        </pc:sldMkLst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1141541274" sldId="563"/>
        </pc:sldMkLst>
      </pc:sldChg>
      <pc:sldChg chg="addSp delSp modSp new mod ord setBg modNotesTx">
        <pc:chgData name="Joe Brennan" userId="9198e3f6-296a-4934-b7d6-cfa60c49e6c9" providerId="ADAL" clId="{F1306B7F-186A-4D70-8179-DA970D89CE23}" dt="2022-01-26T22:29:55.616" v="5562" actId="20577"/>
        <pc:sldMkLst>
          <pc:docMk/>
          <pc:sldMk cId="3800418486" sldId="563"/>
        </pc:sldMkLst>
        <pc:spChg chg="del">
          <ac:chgData name="Joe Brennan" userId="9198e3f6-296a-4934-b7d6-cfa60c49e6c9" providerId="ADAL" clId="{F1306B7F-186A-4D70-8179-DA970D89CE23}" dt="2022-01-26T22:22:16.088" v="5295" actId="478"/>
          <ac:spMkLst>
            <pc:docMk/>
            <pc:sldMk cId="3800418486" sldId="563"/>
            <ac:spMk id="2" creationId="{C7BD1D7B-2EED-41B0-BF7C-3DB96D5A08BF}"/>
          </ac:spMkLst>
        </pc:spChg>
        <pc:spChg chg="mod">
          <ac:chgData name="Joe Brennan" userId="9198e3f6-296a-4934-b7d6-cfa60c49e6c9" providerId="ADAL" clId="{F1306B7F-186A-4D70-8179-DA970D89CE23}" dt="2022-01-26T22:26:58.961" v="5513" actId="20577"/>
          <ac:spMkLst>
            <pc:docMk/>
            <pc:sldMk cId="3800418486" sldId="563"/>
            <ac:spMk id="3" creationId="{4EF56677-FC0D-461D-8F56-DB58EDAEF3C4}"/>
          </ac:spMkLst>
        </pc:spChg>
        <pc:spChg chg="mod">
          <ac:chgData name="Joe Brennan" userId="9198e3f6-296a-4934-b7d6-cfa60c49e6c9" providerId="ADAL" clId="{F1306B7F-186A-4D70-8179-DA970D89CE23}" dt="2022-01-26T22:26:21.959" v="5477" actId="26606"/>
          <ac:spMkLst>
            <pc:docMk/>
            <pc:sldMk cId="3800418486" sldId="563"/>
            <ac:spMk id="4" creationId="{E42339E0-AC39-435E-B1FA-0C9BD143688E}"/>
          </ac:spMkLst>
        </pc:spChg>
        <pc:spChg chg="add mod ord">
          <ac:chgData name="Joe Brennan" userId="9198e3f6-296a-4934-b7d6-cfa60c49e6c9" providerId="ADAL" clId="{F1306B7F-186A-4D70-8179-DA970D89CE23}" dt="2022-01-26T22:26:21.959" v="5477" actId="26606"/>
          <ac:spMkLst>
            <pc:docMk/>
            <pc:sldMk cId="3800418486" sldId="563"/>
            <ac:spMk id="5" creationId="{83DE7E9C-14AB-4AB5-B064-C8B7186FE5E5}"/>
          </ac:spMkLst>
        </pc:spChg>
        <pc:spChg chg="add">
          <ac:chgData name="Joe Brennan" userId="9198e3f6-296a-4934-b7d6-cfa60c49e6c9" providerId="ADAL" clId="{F1306B7F-186A-4D70-8179-DA970D89CE23}" dt="2022-01-26T22:26:21.959" v="5477" actId="26606"/>
          <ac:spMkLst>
            <pc:docMk/>
            <pc:sldMk cId="3800418486" sldId="563"/>
            <ac:spMk id="10" creationId="{C8643778-7F6C-4E8D-84D1-D5CDB9928191}"/>
          </ac:spMkLst>
        </pc:spChg>
        <pc:spChg chg="add">
          <ac:chgData name="Joe Brennan" userId="9198e3f6-296a-4934-b7d6-cfa60c49e6c9" providerId="ADAL" clId="{F1306B7F-186A-4D70-8179-DA970D89CE23}" dt="2022-01-26T22:26:21.959" v="5477" actId="26606"/>
          <ac:spMkLst>
            <pc:docMk/>
            <pc:sldMk cId="3800418486" sldId="563"/>
            <ac:spMk id="12" creationId="{1D22F88D-6907-48AF-B024-346E855E0D96}"/>
          </ac:spMkLst>
        </pc:spChg>
        <pc:grpChg chg="add">
          <ac:chgData name="Joe Brennan" userId="9198e3f6-296a-4934-b7d6-cfa60c49e6c9" providerId="ADAL" clId="{F1306B7F-186A-4D70-8179-DA970D89CE23}" dt="2022-01-26T22:26:21.959" v="5477" actId="26606"/>
          <ac:grpSpMkLst>
            <pc:docMk/>
            <pc:sldMk cId="3800418486" sldId="563"/>
            <ac:grpSpMk id="14" creationId="{F3842748-48B5-4DD0-A06A-A31C74024A99}"/>
          </ac:grpSpMkLst>
        </pc:grpChg>
      </pc:sldChg>
      <pc:sldChg chg="del">
        <pc:chgData name="Joe Brennan" userId="9198e3f6-296a-4934-b7d6-cfa60c49e6c9" providerId="ADAL" clId="{F1306B7F-186A-4D70-8179-DA970D89CE23}" dt="2022-01-24T13:06:00.685" v="0" actId="47"/>
        <pc:sldMkLst>
          <pc:docMk/>
          <pc:sldMk cId="833785486" sldId="564"/>
        </pc:sldMkLst>
      </pc:sldChg>
      <pc:sldChg chg="addSp delSp modSp new mod modNotesTx">
        <pc:chgData name="Joe Brennan" userId="9198e3f6-296a-4934-b7d6-cfa60c49e6c9" providerId="ADAL" clId="{F1306B7F-186A-4D70-8179-DA970D89CE23}" dt="2022-01-26T22:50:02.617" v="5833" actId="20577"/>
        <pc:sldMkLst>
          <pc:docMk/>
          <pc:sldMk cId="4070309692" sldId="564"/>
        </pc:sldMkLst>
        <pc:spChg chg="mod">
          <ac:chgData name="Joe Brennan" userId="9198e3f6-296a-4934-b7d6-cfa60c49e6c9" providerId="ADAL" clId="{F1306B7F-186A-4D70-8179-DA970D89CE23}" dt="2022-01-26T22:33:16.697" v="5602" actId="20577"/>
          <ac:spMkLst>
            <pc:docMk/>
            <pc:sldMk cId="4070309692" sldId="564"/>
            <ac:spMk id="2" creationId="{AF5EB405-0E93-446C-A084-A75867F1AA22}"/>
          </ac:spMkLst>
        </pc:spChg>
        <pc:spChg chg="del">
          <ac:chgData name="Joe Brennan" userId="9198e3f6-296a-4934-b7d6-cfa60c49e6c9" providerId="ADAL" clId="{F1306B7F-186A-4D70-8179-DA970D89CE23}" dt="2022-01-26T22:33:01.537" v="5584" actId="22"/>
          <ac:spMkLst>
            <pc:docMk/>
            <pc:sldMk cId="4070309692" sldId="564"/>
            <ac:spMk id="3" creationId="{231C8DC0-15C6-43BA-9D36-ECE36C2020F5}"/>
          </ac:spMkLst>
        </pc:spChg>
        <pc:spChg chg="add mod">
          <ac:chgData name="Joe Brennan" userId="9198e3f6-296a-4934-b7d6-cfa60c49e6c9" providerId="ADAL" clId="{F1306B7F-186A-4D70-8179-DA970D89CE23}" dt="2022-01-26T22:42:14.166" v="5776" actId="21"/>
          <ac:spMkLst>
            <pc:docMk/>
            <pc:sldMk cId="4070309692" sldId="564"/>
            <ac:spMk id="8" creationId="{70F27185-328A-45A5-854C-1644CBAD5D97}"/>
          </ac:spMkLst>
        </pc:spChg>
        <pc:picChg chg="add del mod ord">
          <ac:chgData name="Joe Brennan" userId="9198e3f6-296a-4934-b7d6-cfa60c49e6c9" providerId="ADAL" clId="{F1306B7F-186A-4D70-8179-DA970D89CE23}" dt="2022-01-26T22:42:14.166" v="5776" actId="21"/>
          <ac:picMkLst>
            <pc:docMk/>
            <pc:sldMk cId="4070309692" sldId="564"/>
            <ac:picMk id="6" creationId="{C7D39626-4BCD-45C3-B5FA-404B9CAA4F45}"/>
          </ac:picMkLst>
        </pc:picChg>
        <pc:picChg chg="add mod">
          <ac:chgData name="Joe Brennan" userId="9198e3f6-296a-4934-b7d6-cfa60c49e6c9" providerId="ADAL" clId="{F1306B7F-186A-4D70-8179-DA970D89CE23}" dt="2022-01-26T22:42:31.140" v="5782" actId="1076"/>
          <ac:picMkLst>
            <pc:docMk/>
            <pc:sldMk cId="4070309692" sldId="564"/>
            <ac:picMk id="9" creationId="{45C6FA6D-F576-47D8-8AD0-B552365DD03E}"/>
          </ac:picMkLst>
        </pc:picChg>
      </pc:sldChg>
      <pc:sldChg chg="addSp delSp modSp new mod ord modNotesTx">
        <pc:chgData name="Joe Brennan" userId="9198e3f6-296a-4934-b7d6-cfa60c49e6c9" providerId="ADAL" clId="{F1306B7F-186A-4D70-8179-DA970D89CE23}" dt="2022-01-26T22:48:47.270" v="5831" actId="313"/>
        <pc:sldMkLst>
          <pc:docMk/>
          <pc:sldMk cId="2514920598" sldId="565"/>
        </pc:sldMkLst>
        <pc:spChg chg="del">
          <ac:chgData name="Joe Brennan" userId="9198e3f6-296a-4934-b7d6-cfa60c49e6c9" providerId="ADAL" clId="{F1306B7F-186A-4D70-8179-DA970D89CE23}" dt="2022-01-26T22:43:34.396" v="5784" actId="478"/>
          <ac:spMkLst>
            <pc:docMk/>
            <pc:sldMk cId="2514920598" sldId="565"/>
            <ac:spMk id="2" creationId="{18DCB37B-09C8-4C12-94E1-23BDF88F16C5}"/>
          </ac:spMkLst>
        </pc:spChg>
        <pc:spChg chg="del">
          <ac:chgData name="Joe Brennan" userId="9198e3f6-296a-4934-b7d6-cfa60c49e6c9" providerId="ADAL" clId="{F1306B7F-186A-4D70-8179-DA970D89CE23}" dt="2022-01-26T22:42:02.245" v="5772" actId="22"/>
          <ac:spMkLst>
            <pc:docMk/>
            <pc:sldMk cId="2514920598" sldId="565"/>
            <ac:spMk id="3" creationId="{046E383D-356C-4E0D-ABCF-FC91DA81538B}"/>
          </ac:spMkLst>
        </pc:spChg>
        <pc:spChg chg="add del mod">
          <ac:chgData name="Joe Brennan" userId="9198e3f6-296a-4934-b7d6-cfa60c49e6c9" providerId="ADAL" clId="{F1306B7F-186A-4D70-8179-DA970D89CE23}" dt="2022-01-26T22:43:32.722" v="5783" actId="478"/>
          <ac:spMkLst>
            <pc:docMk/>
            <pc:sldMk cId="2514920598" sldId="565"/>
            <ac:spMk id="9" creationId="{3637834A-9D23-4CE6-A455-154E54DE95E9}"/>
          </ac:spMkLst>
        </pc:spChg>
        <pc:picChg chg="add del mod ord">
          <ac:chgData name="Joe Brennan" userId="9198e3f6-296a-4934-b7d6-cfa60c49e6c9" providerId="ADAL" clId="{F1306B7F-186A-4D70-8179-DA970D89CE23}" dt="2022-01-26T22:42:24.171" v="5780" actId="21"/>
          <ac:picMkLst>
            <pc:docMk/>
            <pc:sldMk cId="2514920598" sldId="565"/>
            <ac:picMk id="6" creationId="{1CE00855-A56D-4D46-BB02-A0DFF2A9BACF}"/>
          </ac:picMkLst>
        </pc:picChg>
        <pc:picChg chg="add del mod">
          <ac:chgData name="Joe Brennan" userId="9198e3f6-296a-4934-b7d6-cfa60c49e6c9" providerId="ADAL" clId="{F1306B7F-186A-4D70-8179-DA970D89CE23}" dt="2022-01-26T22:47:49.867" v="5785" actId="478"/>
          <ac:picMkLst>
            <pc:docMk/>
            <pc:sldMk cId="2514920598" sldId="565"/>
            <ac:picMk id="7" creationId="{23B0EE88-30C0-459C-AE64-42B23865E7EE}"/>
          </ac:picMkLst>
        </pc:picChg>
        <pc:picChg chg="add mod">
          <ac:chgData name="Joe Brennan" userId="9198e3f6-296a-4934-b7d6-cfa60c49e6c9" providerId="ADAL" clId="{F1306B7F-186A-4D70-8179-DA970D89CE23}" dt="2022-01-26T22:48:00.492" v="5787" actId="14100"/>
          <ac:picMkLst>
            <pc:docMk/>
            <pc:sldMk cId="2514920598" sldId="565"/>
            <ac:picMk id="11" creationId="{90A0A32F-D01F-44DC-B621-EAF754648ACD}"/>
          </ac:picMkLst>
        </pc:picChg>
      </pc:sldChg>
      <pc:sldChg chg="addSp delSp modSp new mod modNotesTx">
        <pc:chgData name="Joe Brennan" userId="9198e3f6-296a-4934-b7d6-cfa60c49e6c9" providerId="ADAL" clId="{F1306B7F-186A-4D70-8179-DA970D89CE23}" dt="2022-01-27T10:22:03.471" v="7438" actId="20577"/>
        <pc:sldMkLst>
          <pc:docMk/>
          <pc:sldMk cId="1137305393" sldId="566"/>
        </pc:sldMkLst>
        <pc:spChg chg="del">
          <ac:chgData name="Joe Brennan" userId="9198e3f6-296a-4934-b7d6-cfa60c49e6c9" providerId="ADAL" clId="{F1306B7F-186A-4D70-8179-DA970D89CE23}" dt="2022-01-26T23:09:36.417" v="5961" actId="478"/>
          <ac:spMkLst>
            <pc:docMk/>
            <pc:sldMk cId="1137305393" sldId="566"/>
            <ac:spMk id="2" creationId="{13DC4003-2079-430F-BBD2-9FE6869EC0CD}"/>
          </ac:spMkLst>
        </pc:spChg>
        <pc:spChg chg="del">
          <ac:chgData name="Joe Brennan" userId="9198e3f6-296a-4934-b7d6-cfa60c49e6c9" providerId="ADAL" clId="{F1306B7F-186A-4D70-8179-DA970D89CE23}" dt="2022-01-26T23:09:35.123" v="5960" actId="478"/>
          <ac:spMkLst>
            <pc:docMk/>
            <pc:sldMk cId="1137305393" sldId="566"/>
            <ac:spMk id="3" creationId="{3713E128-3057-41BF-907D-3F2D5D612A0F}"/>
          </ac:spMkLst>
        </pc:spChg>
        <pc:picChg chg="add mod">
          <ac:chgData name="Joe Brennan" userId="9198e3f6-296a-4934-b7d6-cfa60c49e6c9" providerId="ADAL" clId="{F1306B7F-186A-4D70-8179-DA970D89CE23}" dt="2022-01-26T23:09:31.022" v="5959" actId="1076"/>
          <ac:picMkLst>
            <pc:docMk/>
            <pc:sldMk cId="1137305393" sldId="566"/>
            <ac:picMk id="6" creationId="{A3D9FA85-91AE-4C51-B8A6-405F1F530450}"/>
          </ac:picMkLst>
        </pc:picChg>
      </pc:sldChg>
      <pc:sldChg chg="new del">
        <pc:chgData name="Joe Brennan" userId="9198e3f6-296a-4934-b7d6-cfa60c49e6c9" providerId="ADAL" clId="{F1306B7F-186A-4D70-8179-DA970D89CE23}" dt="2022-01-26T23:06:31.992" v="5955" actId="2696"/>
        <pc:sldMkLst>
          <pc:docMk/>
          <pc:sldMk cId="3476424888" sldId="566"/>
        </pc:sldMkLst>
      </pc:sldChg>
      <pc:sldChg chg="addSp delSp modSp new mod modNotesTx">
        <pc:chgData name="Joe Brennan" userId="9198e3f6-296a-4934-b7d6-cfa60c49e6c9" providerId="ADAL" clId="{F1306B7F-186A-4D70-8179-DA970D89CE23}" dt="2022-01-26T23:47:09.583" v="6576" actId="20577"/>
        <pc:sldMkLst>
          <pc:docMk/>
          <pc:sldMk cId="3366840787" sldId="567"/>
        </pc:sldMkLst>
        <pc:spChg chg="del">
          <ac:chgData name="Joe Brennan" userId="9198e3f6-296a-4934-b7d6-cfa60c49e6c9" providerId="ADAL" clId="{F1306B7F-186A-4D70-8179-DA970D89CE23}" dt="2022-01-26T23:25:51.056" v="6242" actId="22"/>
          <ac:spMkLst>
            <pc:docMk/>
            <pc:sldMk cId="3366840787" sldId="567"/>
            <ac:spMk id="3" creationId="{6608174E-7756-48DC-A085-EE81A3BC87CB}"/>
          </ac:spMkLst>
        </pc:spChg>
        <pc:picChg chg="add mod ord">
          <ac:chgData name="Joe Brennan" userId="9198e3f6-296a-4934-b7d6-cfa60c49e6c9" providerId="ADAL" clId="{F1306B7F-186A-4D70-8179-DA970D89CE23}" dt="2022-01-26T23:25:59.186" v="6245" actId="14100"/>
          <ac:picMkLst>
            <pc:docMk/>
            <pc:sldMk cId="3366840787" sldId="567"/>
            <ac:picMk id="6" creationId="{16D05D84-060A-4BDF-A06A-9BF43E2598EB}"/>
          </ac:picMkLst>
        </pc:picChg>
      </pc:sldChg>
      <pc:sldChg chg="new del">
        <pc:chgData name="Joe Brennan" userId="9198e3f6-296a-4934-b7d6-cfa60c49e6c9" providerId="ADAL" clId="{F1306B7F-186A-4D70-8179-DA970D89CE23}" dt="2022-01-26T23:25:33.561" v="6240" actId="2696"/>
        <pc:sldMkLst>
          <pc:docMk/>
          <pc:sldMk cId="3418976487" sldId="567"/>
        </pc:sldMkLst>
      </pc:sldChg>
      <pc:sldChg chg="addSp modSp new mod modNotesTx">
        <pc:chgData name="Joe Brennan" userId="9198e3f6-296a-4934-b7d6-cfa60c49e6c9" providerId="ADAL" clId="{F1306B7F-186A-4D70-8179-DA970D89CE23}" dt="2022-01-26T23:46:44.021" v="6528" actId="20577"/>
        <pc:sldMkLst>
          <pc:docMk/>
          <pc:sldMk cId="466762402" sldId="568"/>
        </pc:sldMkLst>
        <pc:picChg chg="add mod">
          <ac:chgData name="Joe Brennan" userId="9198e3f6-296a-4934-b7d6-cfa60c49e6c9" providerId="ADAL" clId="{F1306B7F-186A-4D70-8179-DA970D89CE23}" dt="2022-01-26T23:28:29.062" v="6275" actId="1076"/>
          <ac:picMkLst>
            <pc:docMk/>
            <pc:sldMk cId="466762402" sldId="568"/>
            <ac:picMk id="6" creationId="{66AAABEC-74F2-4F8E-BC7A-84DDA0DC4E87}"/>
          </ac:picMkLst>
        </pc:picChg>
      </pc:sldChg>
      <pc:sldChg chg="delSp modSp new mod">
        <pc:chgData name="Joe Brennan" userId="9198e3f6-296a-4934-b7d6-cfa60c49e6c9" providerId="ADAL" clId="{F1306B7F-186A-4D70-8179-DA970D89CE23}" dt="2022-01-27T11:42:20.473" v="7697" actId="20577"/>
        <pc:sldMkLst>
          <pc:docMk/>
          <pc:sldMk cId="2672439500" sldId="569"/>
        </pc:sldMkLst>
        <pc:spChg chg="mod">
          <ac:chgData name="Joe Brennan" userId="9198e3f6-296a-4934-b7d6-cfa60c49e6c9" providerId="ADAL" clId="{F1306B7F-186A-4D70-8179-DA970D89CE23}" dt="2022-01-27T11:42:20.473" v="7697" actId="20577"/>
          <ac:spMkLst>
            <pc:docMk/>
            <pc:sldMk cId="2672439500" sldId="569"/>
            <ac:spMk id="2" creationId="{F8C77036-9144-4B02-A9A3-3B076D87551E}"/>
          </ac:spMkLst>
        </pc:spChg>
        <pc:spChg chg="del mod">
          <ac:chgData name="Joe Brennan" userId="9198e3f6-296a-4934-b7d6-cfa60c49e6c9" providerId="ADAL" clId="{F1306B7F-186A-4D70-8179-DA970D89CE23}" dt="2022-01-26T23:42:42.597" v="6420" actId="478"/>
          <ac:spMkLst>
            <pc:docMk/>
            <pc:sldMk cId="2672439500" sldId="569"/>
            <ac:spMk id="3" creationId="{1087DCAF-AB94-4A45-8AC9-FBED374D2E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01324" cy="348154"/>
          </a:xfrm>
          <a:prstGeom prst="rect">
            <a:avLst/>
          </a:prstGeom>
        </p:spPr>
        <p:txBody>
          <a:bodyPr vert="horz" lIns="87590" tIns="43795" rIns="87590" bIns="43795" rtlCol="0"/>
          <a:lstStyle>
            <a:lvl1pPr algn="l">
              <a:defRPr sz="11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29573" y="0"/>
            <a:ext cx="4001324" cy="348154"/>
          </a:xfrm>
          <a:prstGeom prst="rect">
            <a:avLst/>
          </a:prstGeom>
        </p:spPr>
        <p:txBody>
          <a:bodyPr vert="horz" lIns="87590" tIns="43795" rIns="87590" bIns="43795" rtlCol="0"/>
          <a:lstStyle>
            <a:lvl1pPr algn="r">
              <a:defRPr sz="1100"/>
            </a:lvl1pPr>
          </a:lstStyle>
          <a:p>
            <a:fld id="{9B2AED6C-1044-462C-8CCD-0D1D7FC8E9B2}" type="datetimeFigureOut">
              <a:rPr lang="en-GB" smtClean="0"/>
              <a:pPr/>
              <a:t>22/08/2024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22994"/>
            <a:ext cx="4001324" cy="348154"/>
          </a:xfrm>
          <a:prstGeom prst="rect">
            <a:avLst/>
          </a:prstGeom>
        </p:spPr>
        <p:txBody>
          <a:bodyPr vert="horz" lIns="87590" tIns="43795" rIns="87590" bIns="43795" rtlCol="0" anchor="b"/>
          <a:lstStyle>
            <a:lvl1pPr algn="l">
              <a:defRPr sz="11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29573" y="6622994"/>
            <a:ext cx="4001324" cy="348154"/>
          </a:xfrm>
          <a:prstGeom prst="rect">
            <a:avLst/>
          </a:prstGeom>
        </p:spPr>
        <p:txBody>
          <a:bodyPr vert="horz" lIns="87590" tIns="43795" rIns="87590" bIns="43795" rtlCol="0" anchor="b"/>
          <a:lstStyle>
            <a:lvl1pPr algn="r">
              <a:defRPr sz="1100"/>
            </a:lvl1pPr>
          </a:lstStyle>
          <a:p>
            <a:fld id="{0958A6B8-0AA5-40E9-8C55-5DFDC61511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387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0923" cy="348615"/>
          </a:xfrm>
          <a:prstGeom prst="rect">
            <a:avLst/>
          </a:prstGeom>
        </p:spPr>
        <p:txBody>
          <a:bodyPr vert="horz" lIns="92592" tIns="46296" rIns="92592" bIns="46296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29840" y="0"/>
            <a:ext cx="4000923" cy="348615"/>
          </a:xfrm>
          <a:prstGeom prst="rect">
            <a:avLst/>
          </a:prstGeom>
        </p:spPr>
        <p:txBody>
          <a:bodyPr vert="horz" lIns="92592" tIns="46296" rIns="92592" bIns="46296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A3B5370-3BD9-44E6-9DF7-0C68500FC6D2}" type="datetimeFigureOut">
              <a:rPr lang="en-US"/>
              <a:pPr>
                <a:defRPr/>
              </a:pPr>
              <a:t>8/22/2024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73375" y="523875"/>
            <a:ext cx="3486150" cy="2614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92" tIns="46296" rIns="92592" bIns="46296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290" y="3311843"/>
            <a:ext cx="7386320" cy="3137535"/>
          </a:xfrm>
          <a:prstGeom prst="rect">
            <a:avLst/>
          </a:prstGeom>
        </p:spPr>
        <p:txBody>
          <a:bodyPr vert="horz" lIns="92592" tIns="46296" rIns="92592" bIns="46296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22475"/>
            <a:ext cx="4000923" cy="348615"/>
          </a:xfrm>
          <a:prstGeom prst="rect">
            <a:avLst/>
          </a:prstGeom>
        </p:spPr>
        <p:txBody>
          <a:bodyPr vert="horz" lIns="92592" tIns="46296" rIns="92592" bIns="46296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29840" y="6622475"/>
            <a:ext cx="4000923" cy="348615"/>
          </a:xfrm>
          <a:prstGeom prst="rect">
            <a:avLst/>
          </a:prstGeom>
        </p:spPr>
        <p:txBody>
          <a:bodyPr vert="horz" lIns="92592" tIns="46296" rIns="92592" bIns="46296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A55D209-66BD-4667-9DF4-628504B076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4879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54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principle, PV is simple; it only has two main components. 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665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Higher wattage = Bigger panel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648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b="0" i="0" u="none" strike="noStrike" baseline="0" dirty="0">
                <a:solidFill>
                  <a:srgbClr val="4D4D4D"/>
                </a:solidFill>
                <a:latin typeface="ArialMT"/>
              </a:rPr>
              <a:t>STC: Standard test conditions (Irradiance 1000 W/m2, Cell temperature 25°C and air mass of AM1.5) </a:t>
            </a:r>
          </a:p>
          <a:p>
            <a:r>
              <a:rPr lang="en-GB" dirty="0"/>
              <a:t>PV panels are all about  the efficiency. The rating is the efficiency x 1000 by the are is the wattage.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076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7BB87-863F-3509-ABC9-4C3EFD906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3725F3-2AA8-D4C6-852B-01575218C7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472108-7DE9-09F6-D069-213B1AE92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b="0" i="0" u="none" strike="noStrike" baseline="0" dirty="0">
                <a:solidFill>
                  <a:srgbClr val="4D4D4D"/>
                </a:solidFill>
                <a:latin typeface="ArialMT"/>
              </a:rPr>
              <a:t>STC: Standard test conditions (Irradiance 1000 W/m2, Cell temperature 25°C and air mass of AM1.5) </a:t>
            </a:r>
          </a:p>
          <a:p>
            <a:r>
              <a:rPr lang="en-GB" dirty="0"/>
              <a:t>PV panels are all about  the efficiency. The rating is the efficiency x 1000 by the are is the wattage.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EA1EFD-96E6-06BA-56EA-427687989B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630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E973B-F4AD-C6DF-5302-C2CF73C4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67E7AB-2758-81C6-EFB3-8577F6484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973F09-8F33-05EC-52B8-EB4762895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 dirty="0">
                <a:solidFill>
                  <a:srgbClr val="1D1D1B"/>
                </a:solidFill>
                <a:effectLst/>
                <a:latin typeface="Arial" panose="020B0604020202020204" pitchFamily="34" charset="0"/>
              </a:rPr>
              <a:t>Up to 50% DC input oversize Very handy for getting most out of Microgeneration. Up to 15kWp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F0647-8EA3-B63F-63F6-7E01AD03C6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777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basic Solar layout for a string configuration.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661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Basic for a microinverter layout.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328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128kWp system in E/W on a 5deg pitched roof.</a:t>
            </a:r>
          </a:p>
          <a:p>
            <a:r>
              <a:rPr lang="en-GB" dirty="0"/>
              <a:t>Orientation E/W won’t produce a peak at the same time. </a:t>
            </a:r>
          </a:p>
          <a:p>
            <a:r>
              <a:rPr lang="en-GB" dirty="0"/>
              <a:t>STC being 100W/m2 and 25degC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382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Over the last 3yrs increased focus on Fire safety in the all regulation. (Grenfell Tower 2017)</a:t>
            </a:r>
          </a:p>
          <a:p>
            <a:r>
              <a:rPr lang="en-GB" dirty="0"/>
              <a:t>Panels</a:t>
            </a:r>
          </a:p>
          <a:p>
            <a:r>
              <a:rPr lang="en-GB" dirty="0"/>
              <a:t>Cable </a:t>
            </a:r>
          </a:p>
          <a:p>
            <a:r>
              <a:rPr lang="en-GB" dirty="0"/>
              <a:t>Inverters</a:t>
            </a:r>
          </a:p>
          <a:p>
            <a:r>
              <a:rPr lang="en-GB" dirty="0"/>
              <a:t>Mounting systems.</a:t>
            </a:r>
          </a:p>
          <a:p>
            <a:r>
              <a:rPr lang="en-GB" dirty="0"/>
              <a:t>Rapid Shutdown devices</a:t>
            </a:r>
          </a:p>
          <a:p>
            <a:r>
              <a:rPr lang="en-GB" dirty="0"/>
              <a:t>G10 Panel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977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90% of  panels C Rating due to the EVA </a:t>
            </a:r>
            <a:r>
              <a:rPr lang="en-GB" dirty="0" err="1"/>
              <a:t>backsheet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Small number of installations require A rated panels. Certain insurance firms such as FM Global and certain fire certs require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121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Panels should match the fire class of the roof or not degrade it.</a:t>
            </a:r>
          </a:p>
          <a:p>
            <a:endParaRPr lang="en-GB" dirty="0"/>
          </a:p>
          <a:p>
            <a:r>
              <a:rPr lang="en-GB" dirty="0"/>
              <a:t>Flame spread 6ft in 10minutes for A , 13ft in 4 minutes for C Class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220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3B115-13C9-744B-1CF4-9805EE35F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F1D705-60BA-7D61-DFD9-AE2CC8CE0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9DF55-65F7-E3DC-7F70-B536C680A5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Panels should match the fire class of the roof or not degrade it.</a:t>
            </a:r>
          </a:p>
          <a:p>
            <a:endParaRPr lang="en-GB" dirty="0"/>
          </a:p>
          <a:p>
            <a:r>
              <a:rPr lang="en-GB" dirty="0"/>
              <a:t>Flame spread 6ft in 10minutes for A , 13ft in 4 minutes for C Class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6F65E-21B6-8BAD-BA67-AF13C038F6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143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073B5-CFC6-2C1E-EA3B-29A72AF15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8C052B-9C65-90C1-CBAA-B97F77C6B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3189AE-078C-8CC5-556D-948496229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Panels should match the fire class of the roof or not degrade it.</a:t>
            </a:r>
          </a:p>
          <a:p>
            <a:endParaRPr lang="en-GB" dirty="0"/>
          </a:p>
          <a:p>
            <a:r>
              <a:rPr lang="en-GB" dirty="0"/>
              <a:t>Flame spread 6ft in 10minutes for A , 13ft in 4 minutes for C Class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DD450-4425-E0BD-5945-FD7DFC0C2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1410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Series Arc are the most common. 80%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Bad connection, Carbonisation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Damaged wires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Insulation breakdown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5344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885E4-5729-6A01-E52D-4D381E64C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E67C49-9223-00A3-10C8-617D7877F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3ABCDB-922E-C311-4D0E-FE7E0D10A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Panels should match the fire class of the roof or not degrade it.</a:t>
            </a:r>
          </a:p>
          <a:p>
            <a:endParaRPr lang="en-GB" dirty="0"/>
          </a:p>
          <a:p>
            <a:r>
              <a:rPr lang="en-GB" dirty="0"/>
              <a:t>Flame spread 6ft in 10minutes for A , 13ft in 4 minutes for C Class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FD209-537A-FD9F-6E69-BAA62F3E85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9422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Limited DC cable limited to 60mts or 200mts for a Huawei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Module Level Via optimiser or Microinverter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46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Module level arc detection</a:t>
            </a:r>
          </a:p>
          <a:p>
            <a:r>
              <a:rPr lang="en-GB" dirty="0"/>
              <a:t>Module level monitoring</a:t>
            </a:r>
          </a:p>
          <a:p>
            <a:r>
              <a:rPr lang="en-GB" dirty="0"/>
              <a:t>Module level optimisation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959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Irish take a different approach </a:t>
            </a:r>
            <a:r>
              <a:rPr lang="en-GB"/>
              <a:t>on it, generally</a:t>
            </a:r>
            <a:r>
              <a:rPr lang="en-GB" dirty="0"/>
              <a:t>, what is done is stone ballast or paving slabs under they system. </a:t>
            </a:r>
          </a:p>
          <a:p>
            <a:endParaRPr lang="en-GB" dirty="0"/>
          </a:p>
          <a:p>
            <a:r>
              <a:rPr lang="en-GB" dirty="0"/>
              <a:t>Fire Cert Compliance:</a:t>
            </a:r>
          </a:p>
          <a:p>
            <a:endParaRPr lang="en-GB" dirty="0"/>
          </a:p>
          <a:p>
            <a:r>
              <a:rPr lang="en-GB" dirty="0"/>
              <a:t>The roof substrate under the array will be of non-combustible materials.</a:t>
            </a:r>
          </a:p>
          <a:p>
            <a:endParaRPr lang="en-GB" dirty="0"/>
          </a:p>
          <a:p>
            <a:r>
              <a:rPr lang="en-GB" b="1" u="sng" dirty="0"/>
              <a:t>This requirement seems to chance from project to project and fire Marshall to fire Marshall. </a:t>
            </a:r>
          </a:p>
          <a:p>
            <a:r>
              <a:rPr lang="en-GB" b="1" u="sng" dirty="0"/>
              <a:t>Sometimes it can seem like an after thought.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55D209-66BD-4667-9DF4-628504B076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03907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Slate or Tile mounted systems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8765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 is the outer thread diameter. </a:t>
            </a:r>
          </a:p>
          <a:p>
            <a:r>
              <a:rPr lang="en-GB" dirty="0"/>
              <a:t>M6 screw would require a 48mm wide rafter</a:t>
            </a:r>
          </a:p>
          <a:p>
            <a:r>
              <a:rPr lang="en-GB" dirty="0"/>
              <a:t>M8 would require a 64mm wide rafter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3386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TGD B Part 2 5.4.5.1 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Photovoltaic Panels. Where Photovoltaic (P.V.) panels are provided on buildings, provision should be made for the isolation of the panel array externally and in accordance with ET101, 2008.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Comply with Part B and </a:t>
            </a:r>
            <a:r>
              <a:rPr lang="en-GB" b="1" i="0" dirty="0">
                <a:solidFill>
                  <a:srgbClr val="FFFFFF"/>
                </a:solidFill>
                <a:effectLst/>
                <a:latin typeface="source-sans-pro"/>
              </a:rPr>
              <a:t>I.S. 10101</a:t>
            </a:r>
            <a:r>
              <a:rPr lang="en-GB" dirty="0"/>
              <a:t> Same power supply as the inverter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u="sng" dirty="0"/>
              <a:t>I.S. 10101 712.537.4.1 Emergency isolation: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Emergency Isolation should isolate the circuit from the solar PV modules into the building 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Should be as close to the array as possible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Automatic isolation when the AC into the building is isolated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Automatically reconnect upon restoration of the AC Supply to the building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1" dirty="0"/>
              <a:t>The Isolation of the circuit should not be operated by means of a manual isolation, a dedicated switch, push button, or other manner.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6461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NC6 2 pager</a:t>
            </a:r>
          </a:p>
          <a:p>
            <a:r>
              <a:rPr lang="en-GB" dirty="0"/>
              <a:t>NC7 2 pager</a:t>
            </a:r>
          </a:p>
          <a:p>
            <a:r>
              <a:rPr lang="en-GB" dirty="0"/>
              <a:t>NC5 11 pager</a:t>
            </a:r>
          </a:p>
          <a:p>
            <a:r>
              <a:rPr lang="en-GB" dirty="0"/>
              <a:t>NC5a 4 pager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895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Micro generation (NC6)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25A 6kVa single Ph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16A 11kVa 3ph</a:t>
            </a:r>
          </a:p>
          <a:p>
            <a:r>
              <a:rPr lang="en-GB" dirty="0"/>
              <a:t>Mini Generation (NC7)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72A 17kVa single Ph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72A 50kVa 3ph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="1" i="0" dirty="0">
                <a:solidFill>
                  <a:srgbClr val="111C2D"/>
                </a:solidFill>
                <a:effectLst/>
                <a:latin typeface="Arial" panose="020B0604020202020204" pitchFamily="34" charset="0"/>
              </a:rPr>
              <a:t>€977.85 </a:t>
            </a:r>
            <a:r>
              <a:rPr lang="en-GB" b="0" i="0" dirty="0">
                <a:solidFill>
                  <a:srgbClr val="111C2D"/>
                </a:solidFill>
                <a:effectLst/>
                <a:latin typeface="Arial" panose="020B0604020202020204" pitchFamily="34" charset="0"/>
              </a:rPr>
              <a:t>application fee</a:t>
            </a:r>
            <a:endParaRPr lang="en-GB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dirty="0"/>
              <a:t>EGIP up to 0.5MW </a:t>
            </a:r>
            <a:r>
              <a:rPr lang="en-GB"/>
              <a:t>G10 Clause (NC5)</a:t>
            </a:r>
            <a:endParaRPr lang="en-GB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Greater than 50kVa but less than 2MW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“Conditions Governing Connection to the Distribution System at Medium Voltage”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Installation under 200KW at Low voltage do not require Directional Overcurrent protection or (</a:t>
            </a:r>
            <a:r>
              <a:rPr lang="en-GB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Neutral Voltage Displacement) </a:t>
            </a:r>
            <a:r>
              <a:rPr lang="en-GB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NVD Protection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005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71D63-FB0F-1795-99A0-997D3FEFD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14B7C8-38BF-E3EF-56EF-28FD0423D1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E9C3DB-93BD-760E-75A8-27A1EB0430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Micro generation (NC6)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25A 6kVa single Ph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16A 11kVa 3ph</a:t>
            </a:r>
          </a:p>
          <a:p>
            <a:r>
              <a:rPr lang="en-GB" dirty="0"/>
              <a:t>Mini Generation (NC7)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72A 17kVa single Ph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72A 50kVa 3ph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="1" i="0" dirty="0">
                <a:solidFill>
                  <a:srgbClr val="111C2D"/>
                </a:solidFill>
                <a:effectLst/>
                <a:latin typeface="Arial" panose="020B0604020202020204" pitchFamily="34" charset="0"/>
              </a:rPr>
              <a:t>€977.85 </a:t>
            </a:r>
            <a:r>
              <a:rPr lang="en-GB" b="0" i="0" dirty="0">
                <a:solidFill>
                  <a:srgbClr val="111C2D"/>
                </a:solidFill>
                <a:effectLst/>
                <a:latin typeface="Arial" panose="020B0604020202020204" pitchFamily="34" charset="0"/>
              </a:rPr>
              <a:t>application fee</a:t>
            </a:r>
            <a:endParaRPr lang="en-GB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dirty="0"/>
              <a:t>EGIP up to 0.5MW </a:t>
            </a:r>
            <a:r>
              <a:rPr lang="en-GB"/>
              <a:t>G10 Clause (NC5)</a:t>
            </a:r>
            <a:endParaRPr lang="en-GB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Greater than 50kVa but less than 2MW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“Conditions Governing Connection to the Distribution System at Medium Voltage”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Installation under 200KW at Low voltage do not require Directional Overcurrent protection or (</a:t>
            </a:r>
            <a:r>
              <a:rPr lang="en-GB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Neutral Voltage Displacement) </a:t>
            </a:r>
            <a:r>
              <a:rPr lang="en-GB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NVD Protection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47F21-CB2A-A2B3-817A-43F4D52D78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8656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559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49E2B-D72A-476A-C409-DFAF28274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25BD89-C3F2-2DE1-DC46-D0A953E91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F29FE1-DBD8-0D19-FED0-A8C6D017E2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Micro-generation Support Scheme (MSS):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D2D2D"/>
                </a:solidFill>
                <a:effectLst/>
                <a:latin typeface="Lato" panose="020F0502020204030203" pitchFamily="34" charset="0"/>
              </a:rPr>
              <a:t>Domestic (homes) and non-domestic sites generating up to 5.9kW.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D2D2D"/>
                </a:solidFill>
                <a:effectLst/>
                <a:latin typeface="Lato" panose="020F0502020204030203" pitchFamily="34" charset="0"/>
              </a:rPr>
              <a:t>Grant up to €2,400 for Domestic, Schools, Sports Clubs etc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D2D2D"/>
                </a:solidFill>
                <a:effectLst/>
                <a:latin typeface="Lato" panose="020F0502020204030203" pitchFamily="34" charset="0"/>
              </a:rPr>
              <a:t>Larger, non-domestic sites (farms; business properties; community buildings; etc) generating between 6kW and 50kW. 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D2D2D"/>
                </a:solidFill>
                <a:effectLst/>
                <a:latin typeface="Lato" panose="020F0502020204030203" pitchFamily="34" charset="0"/>
              </a:rPr>
              <a:t> Set payment per kWh (for surplus electricity ‘exported’ to the grid) paid by suppliers for a set period of 15 years. This is known as the </a:t>
            </a:r>
            <a:r>
              <a:rPr lang="en-GB" b="1" i="0" dirty="0">
                <a:solidFill>
                  <a:srgbClr val="2D2D2D"/>
                </a:solidFill>
                <a:effectLst/>
                <a:latin typeface="Lato" panose="020F0502020204030203" pitchFamily="34" charset="0"/>
              </a:rPr>
              <a:t>Clean Export Premium (CEP)</a:t>
            </a:r>
            <a:r>
              <a:rPr lang="en-GB" b="0" i="0" dirty="0">
                <a:solidFill>
                  <a:srgbClr val="2D2D2D"/>
                </a:solidFill>
                <a:effectLst/>
                <a:latin typeface="Lato" panose="020F0502020204030203" pitchFamily="34" charset="0"/>
              </a:rPr>
              <a:t> Q3 2022</a:t>
            </a:r>
            <a:endParaRPr lang="en-GB" dirty="0"/>
          </a:p>
          <a:p>
            <a:r>
              <a:rPr lang="en-GB" dirty="0"/>
              <a:t>Small Scale Generation Support Scheme: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Large business farms, business, factories. 50kW to 400kW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Community up to 1MW Considering Grants and or </a:t>
            </a:r>
            <a:r>
              <a:rPr lang="en-GB" dirty="0" err="1"/>
              <a:t>ReFit</a:t>
            </a:r>
            <a:r>
              <a:rPr lang="en-GB" dirty="0"/>
              <a:t> tariff in 2023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Pricing for Straight PV about €1.10/</a:t>
            </a:r>
            <a:r>
              <a:rPr lang="en-GB" b="1" dirty="0" err="1"/>
              <a:t>Wp</a:t>
            </a:r>
            <a:r>
              <a:rPr lang="en-GB" b="1" dirty="0"/>
              <a:t> at the moment.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DE44E-2710-B844-8F5C-CB54452290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4245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Micro-generation Support Scheme (MSS):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D2D2D"/>
                </a:solidFill>
                <a:effectLst/>
                <a:latin typeface="Lato" panose="020F0502020204030203" pitchFamily="34" charset="0"/>
              </a:rPr>
              <a:t>Domestic (homes) and non-domestic sites generating up to 5.9kW.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D2D2D"/>
                </a:solidFill>
                <a:effectLst/>
                <a:latin typeface="Lato" panose="020F0502020204030203" pitchFamily="34" charset="0"/>
              </a:rPr>
              <a:t>Grant up to €2,400 for Domestic, Schools, Sports Clubs etc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D2D2D"/>
                </a:solidFill>
                <a:effectLst/>
                <a:latin typeface="Lato" panose="020F0502020204030203" pitchFamily="34" charset="0"/>
              </a:rPr>
              <a:t>Larger, non-domestic sites (farms; business properties; community buildings; etc) generating between 6kW and 50kW. 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D2D2D"/>
                </a:solidFill>
                <a:effectLst/>
                <a:latin typeface="Lato" panose="020F0502020204030203" pitchFamily="34" charset="0"/>
              </a:rPr>
              <a:t> Set payment per kWh (for surplus electricity ‘exported’ to the grid) paid by suppliers for a set period of 15 years. This is known as the </a:t>
            </a:r>
            <a:r>
              <a:rPr lang="en-GB" b="1" i="0" dirty="0">
                <a:solidFill>
                  <a:srgbClr val="2D2D2D"/>
                </a:solidFill>
                <a:effectLst/>
                <a:latin typeface="Lato" panose="020F0502020204030203" pitchFamily="34" charset="0"/>
              </a:rPr>
              <a:t>Clean Export Premium (CEP)</a:t>
            </a:r>
            <a:r>
              <a:rPr lang="en-GB" b="0" i="0" dirty="0">
                <a:solidFill>
                  <a:srgbClr val="2D2D2D"/>
                </a:solidFill>
                <a:effectLst/>
                <a:latin typeface="Lato" panose="020F0502020204030203" pitchFamily="34" charset="0"/>
              </a:rPr>
              <a:t> Q3 2022</a:t>
            </a:r>
            <a:endParaRPr lang="en-GB" dirty="0"/>
          </a:p>
          <a:p>
            <a:r>
              <a:rPr lang="en-GB" dirty="0"/>
              <a:t>Small Scale Generation Support Scheme: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Large business farms, business, factories. 50kW to 400kW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Community up to 1MW Considering Grants and or </a:t>
            </a:r>
            <a:r>
              <a:rPr lang="en-GB" dirty="0" err="1"/>
              <a:t>ReFit</a:t>
            </a:r>
            <a:r>
              <a:rPr lang="en-GB" dirty="0"/>
              <a:t> tariff in 2023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Pricing for Straight PV about €1.10/</a:t>
            </a:r>
            <a:r>
              <a:rPr lang="en-GB" b="1" dirty="0" err="1"/>
              <a:t>Wp</a:t>
            </a:r>
            <a:r>
              <a:rPr lang="en-GB" b="1" dirty="0"/>
              <a:t> at the moment.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55D209-66BD-4667-9DF4-628504B07635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791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80960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855244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091629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127842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139230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479280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905290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107843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099469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48823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034635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767434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41950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28851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570099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172294"/>
      </p:ext>
    </p:extLst>
  </p:cSld>
  <p:clrMapOvr>
    <a:masterClrMapping/>
  </p:clrMapOvr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920353"/>
      </p:ext>
    </p:extLst>
  </p:cSld>
  <p:clrMapOvr>
    <a:masterClrMapping/>
  </p:clrMapOvr>
  <p:hf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52575" y="3468688"/>
            <a:ext cx="6524625" cy="12779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8763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67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mailto:John.Delany@resolutegroup.ie" TargetMode="External"/><Relationship Id="rId2" Type="http://schemas.openxmlformats.org/officeDocument/2006/relationships/hyperlink" Target="mailto:Joe.Brennan@resolutegroup.i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Ivan.Mcfadden@resolutecivils.com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ChangeArrowheads="1"/>
          </p:cNvSpPr>
          <p:nvPr>
            <p:ph type="title"/>
          </p:nvPr>
        </p:nvSpPr>
        <p:spPr>
          <a:xfrm>
            <a:off x="890125" y="2100147"/>
            <a:ext cx="7704667" cy="1981200"/>
          </a:xfrm>
        </p:spPr>
        <p:txBody>
          <a:bodyPr>
            <a:normAutofit/>
          </a:bodyPr>
          <a:lstStyle/>
          <a:p>
            <a:r>
              <a:rPr lang="en-GB" sz="5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Resolute PV</a:t>
            </a:r>
            <a:endParaRPr lang="en-US" sz="54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pic>
        <p:nvPicPr>
          <p:cNvPr id="3" name="Picture 2" descr="A black background with blue letters&#10;&#10;Description automatically generated">
            <a:extLst>
              <a:ext uri="{FF2B5EF4-FFF2-40B4-BE49-F238E27FC236}">
                <a16:creationId xmlns:a16="http://schemas.microsoft.com/office/drawing/2014/main" id="{4140B2A9-0A28-CCBD-A686-0F380A9AE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13" y="621606"/>
            <a:ext cx="6662057" cy="1456770"/>
          </a:xfrm>
          <a:prstGeom prst="rect">
            <a:avLst/>
          </a:prstGeom>
        </p:spPr>
      </p:pic>
      <p:pic>
        <p:nvPicPr>
          <p:cNvPr id="1026" name="Picture 2" descr="Lean Construction Ireland logo">
            <a:extLst>
              <a:ext uri="{FF2B5EF4-FFF2-40B4-BE49-F238E27FC236}">
                <a16:creationId xmlns:a16="http://schemas.microsoft.com/office/drawing/2014/main" id="{CEA9C67B-E221-3723-2E5F-388E948AF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161" y="42894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ack and red sign with text&#10;&#10;Description automatically generated">
            <a:extLst>
              <a:ext uri="{FF2B5EF4-FFF2-40B4-BE49-F238E27FC236}">
                <a16:creationId xmlns:a16="http://schemas.microsoft.com/office/drawing/2014/main" id="{F80E91C0-9BB6-7802-7483-01B22C0732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097" y="4103118"/>
            <a:ext cx="3599695" cy="176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48727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blue letters&#10;&#10;Description automatically generated">
            <a:extLst>
              <a:ext uri="{FF2B5EF4-FFF2-40B4-BE49-F238E27FC236}">
                <a16:creationId xmlns:a16="http://schemas.microsoft.com/office/drawing/2014/main" id="{8C9D5066-F237-A4EC-6C97-5F0F4E059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337" y="1162292"/>
            <a:ext cx="5680938" cy="1242232"/>
          </a:xfrm>
          <a:prstGeom prst="rect">
            <a:avLst/>
          </a:prstGeom>
        </p:spPr>
      </p:pic>
      <p:pic>
        <p:nvPicPr>
          <p:cNvPr id="6" name="Picture 5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BD27C596-87F3-9C11-B165-880A4D852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337" y="3613958"/>
            <a:ext cx="5603334" cy="133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893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F476C-7161-6018-DD34-7046AB9DC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Basics</a:t>
            </a:r>
            <a:endParaRPr lang="en-IE" dirty="0"/>
          </a:p>
        </p:txBody>
      </p:sp>
      <p:pic>
        <p:nvPicPr>
          <p:cNvPr id="5" name="Picture 4" descr="A picture containing dark&#10;&#10;Description automatically generated">
            <a:extLst>
              <a:ext uri="{FF2B5EF4-FFF2-40B4-BE49-F238E27FC236}">
                <a16:creationId xmlns:a16="http://schemas.microsoft.com/office/drawing/2014/main" id="{4AC50A0D-EEC7-3896-55CF-6F7F2B3B75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1" t="16194" r="13242" b="18387"/>
          <a:stretch/>
        </p:blipFill>
        <p:spPr>
          <a:xfrm>
            <a:off x="1405081" y="2626841"/>
            <a:ext cx="1930966" cy="2740211"/>
          </a:xfrm>
          <a:prstGeom prst="rect">
            <a:avLst/>
          </a:prstGeom>
        </p:spPr>
      </p:pic>
      <p:pic>
        <p:nvPicPr>
          <p:cNvPr id="2054" name="Picture 6" descr="SMA Solar Inverters">
            <a:extLst>
              <a:ext uri="{FF2B5EF4-FFF2-40B4-BE49-F238E27FC236}">
                <a16:creationId xmlns:a16="http://schemas.microsoft.com/office/drawing/2014/main" id="{E1115857-165C-8950-FBC1-3EE4E697C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501" y="2315340"/>
            <a:ext cx="5250083" cy="336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53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C6E57-8FBF-D2ED-607B-CFF447CFA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66" y="2438400"/>
            <a:ext cx="7704667" cy="1981200"/>
          </a:xfrm>
        </p:spPr>
        <p:txBody>
          <a:bodyPr/>
          <a:lstStyle/>
          <a:p>
            <a:r>
              <a:rPr lang="en-GB" dirty="0"/>
              <a:t>Why select a particular panel over another?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24553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119A9-11CB-4E9D-94C8-28B4647DF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PV Panels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F7916-5C49-4B2C-899B-E8F0F42B6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9ADD-0C04-4F11-81B3-F36ACC07B807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B7B026-3356-6015-D1B6-1C7603EF4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736" y="126123"/>
            <a:ext cx="5716526" cy="62746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651D50A-8643-7B5E-6062-46708ACCA306}"/>
              </a:ext>
            </a:extLst>
          </p:cNvPr>
          <p:cNvSpPr/>
          <p:nvPr/>
        </p:nvSpPr>
        <p:spPr>
          <a:xfrm>
            <a:off x="1713738" y="3902150"/>
            <a:ext cx="5716526" cy="18824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4C202-7155-0C32-39BF-E80D79931C45}"/>
              </a:ext>
            </a:extLst>
          </p:cNvPr>
          <p:cNvSpPr/>
          <p:nvPr/>
        </p:nvSpPr>
        <p:spPr>
          <a:xfrm>
            <a:off x="1713734" y="4633351"/>
            <a:ext cx="5716525" cy="162334"/>
          </a:xfrm>
          <a:prstGeom prst="rect">
            <a:avLst/>
          </a:prstGeom>
          <a:noFill/>
          <a:ln w="28575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n w="25400">
                <a:solidFill>
                  <a:srgbClr val="FF0000"/>
                </a:solidFill>
              </a:ln>
              <a:noFill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B6D7B1D-2479-4D76-E2D4-1A43C50B4646}"/>
              </a:ext>
            </a:extLst>
          </p:cNvPr>
          <p:cNvGrpSpPr/>
          <p:nvPr/>
        </p:nvGrpSpPr>
        <p:grpSpPr>
          <a:xfrm>
            <a:off x="1713738" y="1316026"/>
            <a:ext cx="3136541" cy="369332"/>
            <a:chOff x="1713738" y="1316026"/>
            <a:chExt cx="3136541" cy="36933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6A1672-930B-A75F-4316-7A79403A9E57}"/>
                </a:ext>
              </a:extLst>
            </p:cNvPr>
            <p:cNvSpPr/>
            <p:nvPr/>
          </p:nvSpPr>
          <p:spPr>
            <a:xfrm>
              <a:off x="1713738" y="1429407"/>
              <a:ext cx="2017434" cy="162334"/>
            </a:xfrm>
            <a:prstGeom prst="rect">
              <a:avLst/>
            </a:prstGeom>
            <a:noFill/>
            <a:ln w="28575">
              <a:solidFill>
                <a:srgbClr val="3366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ln w="25400">
                  <a:solidFill>
                    <a:srgbClr val="FF0000"/>
                  </a:solidFill>
                </a:ln>
                <a:noFill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EDA3E0-D458-FF5F-4A85-5064DEB226B9}"/>
                </a:ext>
              </a:extLst>
            </p:cNvPr>
            <p:cNvSpPr txBox="1"/>
            <p:nvPr/>
          </p:nvSpPr>
          <p:spPr>
            <a:xfrm>
              <a:off x="3731172" y="1316026"/>
              <a:ext cx="1119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dirty="0">
                  <a:latin typeface="Aharoni" panose="02010803020104030203" pitchFamily="2" charset="-79"/>
                  <a:cs typeface="Aharoni" panose="02010803020104030203" pitchFamily="2" charset="-79"/>
                </a:rPr>
                <a:t>2.58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675DDA1-7EE8-7D52-24E8-62A9571837A7}"/>
              </a:ext>
            </a:extLst>
          </p:cNvPr>
          <p:cNvGrpSpPr/>
          <p:nvPr/>
        </p:nvGrpSpPr>
        <p:grpSpPr>
          <a:xfrm>
            <a:off x="3522488" y="4597101"/>
            <a:ext cx="868759" cy="567916"/>
            <a:chOff x="3522488" y="4597101"/>
            <a:chExt cx="868759" cy="56791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6F59FB3-BCD5-5BE4-5D00-2C8C6EA6EFA4}"/>
                </a:ext>
              </a:extLst>
            </p:cNvPr>
            <p:cNvSpPr/>
            <p:nvPr/>
          </p:nvSpPr>
          <p:spPr>
            <a:xfrm>
              <a:off x="3636579" y="4597101"/>
              <a:ext cx="378373" cy="234833"/>
            </a:xfrm>
            <a:prstGeom prst="ellipse">
              <a:avLst/>
            </a:prstGeom>
            <a:noFill/>
            <a:ln w="444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1093467-04BB-8E84-2995-0A6CDB8ED6E1}"/>
                </a:ext>
              </a:extLst>
            </p:cNvPr>
            <p:cNvSpPr txBox="1"/>
            <p:nvPr/>
          </p:nvSpPr>
          <p:spPr>
            <a:xfrm>
              <a:off x="3522488" y="4795685"/>
              <a:ext cx="868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dirty="0">
                  <a:latin typeface="Aharoni" panose="02010803020104030203" pitchFamily="2" charset="-79"/>
                  <a:cs typeface="Aharoni" panose="02010803020104030203" pitchFamily="2" charset="-79"/>
                </a:rPr>
                <a:t>554.909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7D85F4B-FBCA-AE18-C816-5E70581065B2}"/>
              </a:ext>
            </a:extLst>
          </p:cNvPr>
          <p:cNvGrpSpPr/>
          <p:nvPr/>
        </p:nvGrpSpPr>
        <p:grpSpPr>
          <a:xfrm>
            <a:off x="6695382" y="4587606"/>
            <a:ext cx="868759" cy="567916"/>
            <a:chOff x="6695382" y="4587606"/>
            <a:chExt cx="868759" cy="56791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9A66C75-1F13-5805-DACC-384D06D626F1}"/>
                </a:ext>
              </a:extLst>
            </p:cNvPr>
            <p:cNvSpPr/>
            <p:nvPr/>
          </p:nvSpPr>
          <p:spPr>
            <a:xfrm>
              <a:off x="6809473" y="4587606"/>
              <a:ext cx="378373" cy="234833"/>
            </a:xfrm>
            <a:prstGeom prst="ellipse">
              <a:avLst/>
            </a:prstGeom>
            <a:noFill/>
            <a:ln w="444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5D11096-C607-1BAF-B552-077F43F185AE}"/>
                </a:ext>
              </a:extLst>
            </p:cNvPr>
            <p:cNvSpPr txBox="1"/>
            <p:nvPr/>
          </p:nvSpPr>
          <p:spPr>
            <a:xfrm>
              <a:off x="6695382" y="4786190"/>
              <a:ext cx="868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Aharoni" panose="02010803020104030203" pitchFamily="2" charset="-79"/>
                  <a:cs typeface="Aharoni" panose="02010803020104030203" pitchFamily="2" charset="-79"/>
                </a:rPr>
                <a:t>5</a:t>
              </a:r>
              <a:r>
                <a:rPr lang="en-IE" dirty="0">
                  <a:latin typeface="Aharoni" panose="02010803020104030203" pitchFamily="2" charset="-79"/>
                  <a:cs typeface="Aharoni" panose="02010803020104030203" pitchFamily="2" charset="-79"/>
                </a:rPr>
                <a:t>75.04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60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FB713-4986-3002-E548-4EF9BC959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B13E1-911A-0306-A4DF-7C21A6567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9ADD-0C04-4F11-81B3-F36ACC07B807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1601EF-DBDC-2AA8-DC03-96B53F78E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208" y="362855"/>
            <a:ext cx="7449103" cy="57453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3151FC-3691-9070-AD5D-16F43CF8D9F5}"/>
              </a:ext>
            </a:extLst>
          </p:cNvPr>
          <p:cNvSpPr/>
          <p:nvPr/>
        </p:nvSpPr>
        <p:spPr>
          <a:xfrm>
            <a:off x="1545021" y="578069"/>
            <a:ext cx="6656781" cy="252248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051169-8496-1850-DEEC-E9229AD53F46}"/>
              </a:ext>
            </a:extLst>
          </p:cNvPr>
          <p:cNvSpPr/>
          <p:nvPr/>
        </p:nvSpPr>
        <p:spPr>
          <a:xfrm>
            <a:off x="1545019" y="1531455"/>
            <a:ext cx="6656781" cy="252248"/>
          </a:xfrm>
          <a:prstGeom prst="rect">
            <a:avLst/>
          </a:prstGeom>
          <a:noFill/>
          <a:ln w="444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0341DA5-B509-47D0-AF52-7D8C1A94B121}"/>
              </a:ext>
            </a:extLst>
          </p:cNvPr>
          <p:cNvGrpSpPr/>
          <p:nvPr/>
        </p:nvGrpSpPr>
        <p:grpSpPr>
          <a:xfrm>
            <a:off x="7598412" y="1532850"/>
            <a:ext cx="868759" cy="567916"/>
            <a:chOff x="3522488" y="4597101"/>
            <a:chExt cx="868759" cy="56791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EBDE8C5-DFA3-7449-42B4-E62242E764AD}"/>
                </a:ext>
              </a:extLst>
            </p:cNvPr>
            <p:cNvSpPr/>
            <p:nvPr/>
          </p:nvSpPr>
          <p:spPr>
            <a:xfrm>
              <a:off x="3636579" y="4597101"/>
              <a:ext cx="378373" cy="234833"/>
            </a:xfrm>
            <a:prstGeom prst="ellipse">
              <a:avLst/>
            </a:prstGeom>
            <a:noFill/>
            <a:ln w="444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131EAA-7766-8AD6-F98A-CEF9EB10B276}"/>
                </a:ext>
              </a:extLst>
            </p:cNvPr>
            <p:cNvSpPr txBox="1"/>
            <p:nvPr/>
          </p:nvSpPr>
          <p:spPr>
            <a:xfrm>
              <a:off x="3522488" y="4795685"/>
              <a:ext cx="868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dirty="0">
                  <a:latin typeface="Aharoni" panose="02010803020104030203" pitchFamily="2" charset="-79"/>
                  <a:cs typeface="Aharoni" panose="02010803020104030203" pitchFamily="2" charset="-79"/>
                </a:rPr>
                <a:t>320.009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9F79B57-F175-5CA1-C6C4-8590EA5EBA68}"/>
              </a:ext>
            </a:extLst>
          </p:cNvPr>
          <p:cNvGrpSpPr/>
          <p:nvPr/>
        </p:nvGrpSpPr>
        <p:grpSpPr>
          <a:xfrm>
            <a:off x="1545020" y="4595341"/>
            <a:ext cx="4141275" cy="369332"/>
            <a:chOff x="1545020" y="4595341"/>
            <a:chExt cx="4141275" cy="36933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6B4894-C947-5F12-DB12-704770C1D137}"/>
                </a:ext>
              </a:extLst>
            </p:cNvPr>
            <p:cNvSpPr/>
            <p:nvPr/>
          </p:nvSpPr>
          <p:spPr>
            <a:xfrm>
              <a:off x="1545020" y="4653883"/>
              <a:ext cx="3579873" cy="252248"/>
            </a:xfrm>
            <a:prstGeom prst="rect">
              <a:avLst/>
            </a:prstGeom>
            <a:noFill/>
            <a:ln w="44450">
              <a:solidFill>
                <a:srgbClr val="3366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2F0A7C-1015-C0E9-4BF3-EE932EEAA72C}"/>
                </a:ext>
              </a:extLst>
            </p:cNvPr>
            <p:cNvSpPr txBox="1"/>
            <p:nvPr/>
          </p:nvSpPr>
          <p:spPr>
            <a:xfrm>
              <a:off x="5069607" y="4595341"/>
              <a:ext cx="616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Aharoni" panose="02010803020104030203" pitchFamily="2" charset="-79"/>
                  <a:cs typeface="Aharoni" panose="02010803020104030203" pitchFamily="2" charset="-79"/>
                </a:rPr>
                <a:t>1.62</a:t>
              </a:r>
              <a:endParaRPr lang="en-IE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336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8AEE8-689B-BCB0-760D-98507D651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94FFD-3A44-4CF6-A1E6-F875367357DE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D351FF-98C5-955C-666E-B47B88DA1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49" y="1138991"/>
            <a:ext cx="7856901" cy="458001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BFB2DCE-E5C9-4E9D-152E-C95CADAC7B42}"/>
              </a:ext>
            </a:extLst>
          </p:cNvPr>
          <p:cNvSpPr/>
          <p:nvPr/>
        </p:nvSpPr>
        <p:spPr>
          <a:xfrm>
            <a:off x="4887310" y="2638097"/>
            <a:ext cx="2532993" cy="451945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899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0.00034 -0.0659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A8986-C38C-DFA1-E3D2-D9567C52F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B8C01-F230-6463-8AF8-B162D67CA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130" y="685800"/>
            <a:ext cx="3260440" cy="1752599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Inverters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5196E-F767-9385-1B6C-A70A2C3C6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1" y="2666999"/>
            <a:ext cx="3945510" cy="3124201"/>
          </a:xfrm>
        </p:spPr>
        <p:txBody>
          <a:bodyPr>
            <a:normAutofit/>
          </a:bodyPr>
          <a:lstStyle/>
          <a:p>
            <a:endParaRPr lang="en-GB" sz="1700" b="0" i="0" dirty="0">
              <a:effectLst/>
              <a:latin typeface="Arial" panose="020B0604020202020204" pitchFamily="34" charset="0"/>
            </a:endParaRPr>
          </a:p>
          <a:p>
            <a:r>
              <a:rPr lang="en-GB" sz="1700" dirty="0">
                <a:latin typeface="Arial" panose="020B0604020202020204" pitchFamily="34" charset="0"/>
              </a:rPr>
              <a:t>Central / String / micro</a:t>
            </a:r>
          </a:p>
          <a:p>
            <a:r>
              <a:rPr lang="en-GB" sz="1700" dirty="0">
                <a:latin typeface="Arial" panose="020B0604020202020204" pitchFamily="34" charset="0"/>
              </a:rPr>
              <a:t>Up to 3960 kVA with a central</a:t>
            </a:r>
          </a:p>
          <a:p>
            <a:r>
              <a:rPr lang="en-GB" sz="1700" dirty="0">
                <a:latin typeface="Arial" panose="020B0604020202020204" pitchFamily="34" charset="0"/>
              </a:rPr>
              <a:t>Up to 110kVA/315kVA in a String inverter</a:t>
            </a:r>
          </a:p>
          <a:p>
            <a:r>
              <a:rPr lang="en-GB" sz="1700" b="0" i="0" dirty="0">
                <a:effectLst/>
                <a:latin typeface="Arial" panose="020B0604020202020204" pitchFamily="34" charset="0"/>
              </a:rPr>
              <a:t>Up to 3.3kWp in a Microinverter</a:t>
            </a:r>
          </a:p>
          <a:p>
            <a:endParaRPr lang="en-GB" sz="17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23185-50F1-04B3-23B6-4A9C4ABE5A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9492" y="5883275"/>
            <a:ext cx="85725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92B99A-EC8D-44AF-A0D2-2CF442D33E74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8/22/2024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6" descr="SMA Solar Inverters">
            <a:extLst>
              <a:ext uri="{FF2B5EF4-FFF2-40B4-BE49-F238E27FC236}">
                <a16:creationId xmlns:a16="http://schemas.microsoft.com/office/drawing/2014/main" id="{D3E38182-7863-56E4-ABEE-5421CA9C0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917" y="2427989"/>
            <a:ext cx="5250083" cy="336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294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2A319-2E9F-3ADA-CAA7-9E8379793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9B252-2CB2-4F04-AF1A-64F5386D9EF4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8E7FF2-1BF9-DF46-BB9E-6CBE8A821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34" y="973198"/>
            <a:ext cx="7456303" cy="4911604"/>
          </a:xfrm>
          <a:prstGeom prst="rect">
            <a:avLst/>
          </a:prstGeom>
        </p:spPr>
      </p:pic>
      <p:pic>
        <p:nvPicPr>
          <p:cNvPr id="1026" name="Picture 2" descr="SMA Solar - Southeast Asia | Thane">
            <a:extLst>
              <a:ext uri="{FF2B5EF4-FFF2-40B4-BE49-F238E27FC236}">
                <a16:creationId xmlns:a16="http://schemas.microsoft.com/office/drawing/2014/main" id="{F29F61CD-D36D-AA4B-6F5A-9818A042DE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7" t="32272" r="17470" b="26042"/>
          <a:stretch/>
        </p:blipFill>
        <p:spPr bwMode="auto">
          <a:xfrm>
            <a:off x="1337187" y="1297857"/>
            <a:ext cx="934065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83DAB69-79C4-EF2C-6BE5-36D4381F9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955" y="99474"/>
            <a:ext cx="3376711" cy="876299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/>
              <a:t>Central Inverters</a:t>
            </a:r>
          </a:p>
        </p:txBody>
      </p:sp>
    </p:spTree>
    <p:extLst>
      <p:ext uri="{BB962C8B-B14F-4D97-AF65-F5344CB8AC3E}">
        <p14:creationId xmlns:p14="http://schemas.microsoft.com/office/powerpoint/2010/main" val="3632540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E3FF7-E192-4F0F-8DE7-9D6743695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356AE-2B5D-4BBE-8E53-531F684FE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C9CF9-1B66-4492-AD8D-F4A1D9D8A5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0B5A3D-AEFC-445E-94D4-B9083270A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133" y="834005"/>
            <a:ext cx="7259063" cy="498227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B96C0A4-C98E-66E0-B07C-741366E357DF}"/>
              </a:ext>
            </a:extLst>
          </p:cNvPr>
          <p:cNvSpPr txBox="1">
            <a:spLocks/>
          </p:cNvSpPr>
          <p:nvPr/>
        </p:nvSpPr>
        <p:spPr>
          <a:xfrm>
            <a:off x="3460955" y="99474"/>
            <a:ext cx="3376711" cy="8762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2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dirty="0"/>
              <a:t>String Inverter</a:t>
            </a:r>
          </a:p>
        </p:txBody>
      </p:sp>
    </p:spTree>
    <p:extLst>
      <p:ext uri="{BB962C8B-B14F-4D97-AF65-F5344CB8AC3E}">
        <p14:creationId xmlns:p14="http://schemas.microsoft.com/office/powerpoint/2010/main" val="2506615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9D461-2738-4679-B1E0-B82BC16E4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0413-7796-4561-9718-3159BDD3C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343A6-43CC-44E6-A88E-4DD6454308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66C700-7789-42A2-B97F-D3D99535A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284" y="918812"/>
            <a:ext cx="7211431" cy="502037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02BAFE8-C4DF-6C62-C61E-B08E88526EEE}"/>
              </a:ext>
            </a:extLst>
          </p:cNvPr>
          <p:cNvSpPr txBox="1">
            <a:spLocks/>
          </p:cNvSpPr>
          <p:nvPr/>
        </p:nvSpPr>
        <p:spPr>
          <a:xfrm>
            <a:off x="3460955" y="99474"/>
            <a:ext cx="3376711" cy="8762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2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dirty="0"/>
              <a:t>Micro-inverters</a:t>
            </a:r>
          </a:p>
        </p:txBody>
      </p:sp>
    </p:spTree>
    <p:extLst>
      <p:ext uri="{BB962C8B-B14F-4D97-AF65-F5344CB8AC3E}">
        <p14:creationId xmlns:p14="http://schemas.microsoft.com/office/powerpoint/2010/main" val="132177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AFAA1-0F97-84AD-EA35-168741147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414129"/>
          </a:xfrm>
        </p:spPr>
        <p:txBody>
          <a:bodyPr/>
          <a:lstStyle/>
          <a:p>
            <a:r>
              <a:rPr lang="en-GB" dirty="0"/>
              <a:t>Why can you oversize the PV array?</a:t>
            </a:r>
            <a:endParaRPr lang="en-I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591825-CF25-69DE-7175-C873658A7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00" y="1484062"/>
            <a:ext cx="7441732" cy="439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13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nphase-Clipping-vs-Not-Clipping – Your Energy Solutions">
            <a:extLst>
              <a:ext uri="{FF2B5EF4-FFF2-40B4-BE49-F238E27FC236}">
                <a16:creationId xmlns:a16="http://schemas.microsoft.com/office/drawing/2014/main" id="{254CD0B5-4582-656A-1AD6-2586B497F9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548466" y="2059652"/>
            <a:ext cx="4572000" cy="348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58D4032-6FF7-A523-A2F9-23079F2D8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414129"/>
          </a:xfrm>
        </p:spPr>
        <p:txBody>
          <a:bodyPr/>
          <a:lstStyle/>
          <a:p>
            <a:r>
              <a:rPr lang="en-GB" dirty="0"/>
              <a:t>Clipping</a:t>
            </a:r>
            <a:endParaRPr lang="en-IE" dirty="0"/>
          </a:p>
        </p:txBody>
      </p:sp>
      <p:pic>
        <p:nvPicPr>
          <p:cNvPr id="3076" name="Picture 4" descr="Enphase-Clipping-vs-Not-Clipping – Your Energy Solutions">
            <a:extLst>
              <a:ext uri="{FF2B5EF4-FFF2-40B4-BE49-F238E27FC236}">
                <a16:creationId xmlns:a16="http://schemas.microsoft.com/office/drawing/2014/main" id="{569B0649-B38A-E42B-62D0-A0C1988A1B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2548466" y="2059651"/>
            <a:ext cx="4572000" cy="348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79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27518 0.0009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67" y="4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0.22135 0.0009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5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8F94D66-27EC-4CB8-8226-D7F41C161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76" y="-4763"/>
            <a:ext cx="3761187" cy="6862763"/>
            <a:chOff x="2928938" y="-4763"/>
            <a:chExt cx="5014912" cy="6862763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1A53964C-7D93-4C48-A4A6-C4C2C393C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9C944EEC-539E-4389-8785-58E65D04E8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836EB7E-895C-4D68-B92E-312B371CB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0F29242B-8CE7-4636-B326-4BEE42EB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4D0B8E9A-7727-4AD9-974E-8815F0B20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1CD6C65C-71BE-4549-926A-1C1135FD06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64080D6-34DE-4277-97CC-2FB381284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olar panels on a roof&#10;&#10;Description automatically generated with medium confidence">
            <a:extLst>
              <a:ext uri="{FF2B5EF4-FFF2-40B4-BE49-F238E27FC236}">
                <a16:creationId xmlns:a16="http://schemas.microsoft.com/office/drawing/2014/main" id="{AFC46236-2C46-4C90-9DBE-3A42A7C464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5" r="14055"/>
          <a:stretch/>
        </p:blipFill>
        <p:spPr>
          <a:xfrm>
            <a:off x="20" y="-4763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C2C509-561E-43EF-B890-BF1CAF2D8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" y="2985247"/>
            <a:ext cx="8982615" cy="10110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 dirty="0"/>
              <a:t>Design with safety in mind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525F8-6A69-4225-83C0-F64F9A1F16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9492" y="5883275"/>
            <a:ext cx="85725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87DF9A2-E4B6-42CC-B329-1707562A238E}" type="datetime1">
              <a:rPr lang="en-US" smtClean="0"/>
              <a:pPr defTabSz="914400">
                <a:spcAft>
                  <a:spcPts val="600"/>
                </a:spcAft>
              </a:pPr>
              <a:t>8/22/2024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304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C650-870B-4011-B9B5-D345E02A4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Panel Fire Rating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C45BF-B07F-4C3A-A4E0-3AACF4903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132" y="1187823"/>
            <a:ext cx="7704667" cy="3332816"/>
          </a:xfrm>
        </p:spPr>
        <p:txBody>
          <a:bodyPr/>
          <a:lstStyle/>
          <a:p>
            <a:r>
              <a:rPr lang="en-GB" dirty="0"/>
              <a:t>Standard Panels C Rated according to IEC 61730-2 / UL790</a:t>
            </a:r>
          </a:p>
          <a:p>
            <a:r>
              <a:rPr lang="en-GB" dirty="0"/>
              <a:t>A Rated panel Bifacial Panels/Double Glass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0AA64-D1D0-4749-9E91-3B90099F6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702F-CF73-457C-9052-F40EF081E987}" type="datetime1">
              <a:rPr lang="en-US" smtClean="0"/>
              <a:t>8/22/2024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600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4603C-FEEC-4915-9906-8D74967A7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C60B-43EB-475E-ADBC-F4641776E5DB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ABA124-8B8F-8F6A-5AF0-5DDBE0BBC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8" y="589180"/>
            <a:ext cx="7161459" cy="537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05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D6A3C-68AC-EAFB-610A-0106AEFF8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CE13D-D94C-7905-4AC0-F9569C1D7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C60B-43EB-475E-ADBC-F4641776E5DB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1026" name="Picture 2" descr="Solar panels on fire">
            <a:extLst>
              <a:ext uri="{FF2B5EF4-FFF2-40B4-BE49-F238E27FC236}">
                <a16:creationId xmlns:a16="http://schemas.microsoft.com/office/drawing/2014/main" id="{B9279AD9-66F3-62A4-6E6E-59375E735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123950"/>
            <a:ext cx="662940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450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9947A-7B39-2EB1-DC2C-E7025493B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B20D6-F4B1-5528-AD42-4C2F516C1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C60B-43EB-475E-ADBC-F4641776E5DB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D752E5-0894-04A8-33CB-80AEC760C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297" y="1054739"/>
            <a:ext cx="6615406" cy="495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12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90B96-D0DE-4887-9ED1-E89D223D7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0" y="-222612"/>
            <a:ext cx="7704667" cy="1981200"/>
          </a:xfrm>
        </p:spPr>
        <p:txBody>
          <a:bodyPr/>
          <a:lstStyle/>
          <a:p>
            <a:r>
              <a:rPr lang="en-GB" dirty="0"/>
              <a:t>Arc Detection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80440-DE11-44F0-A175-BCFBD573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A6DE-21A3-4D2A-A606-08C72959E931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900884-BD68-4693-B5D0-4A0682B368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42758" y="979196"/>
            <a:ext cx="5058481" cy="27912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D609D9-BD1D-4B2C-BD8C-5341CC297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4339" y="3956784"/>
            <a:ext cx="3915321" cy="23339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687BAC-1AA6-41BB-8A64-98CD111ED4FE}"/>
              </a:ext>
            </a:extLst>
          </p:cNvPr>
          <p:cNvSpPr txBox="1"/>
          <p:nvPr/>
        </p:nvSpPr>
        <p:spPr>
          <a:xfrm>
            <a:off x="7557247" y="5782235"/>
            <a:ext cx="1250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Ref: Huawei Whitepaper </a:t>
            </a:r>
          </a:p>
        </p:txBody>
      </p:sp>
    </p:spTree>
    <p:extLst>
      <p:ext uri="{BB962C8B-B14F-4D97-AF65-F5344CB8AC3E}">
        <p14:creationId xmlns:p14="http://schemas.microsoft.com/office/powerpoint/2010/main" val="3963322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AD668-A2CA-934F-E11B-EA4EBAE47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83F6E-03A0-69FB-C54D-27AF3F12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C60B-43EB-475E-ADBC-F4641776E5DB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BF0CDA-1B97-E25A-59F7-B6C6E9CD1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393" y="3987444"/>
            <a:ext cx="3349689" cy="24858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7B0101-D755-71AC-D359-DD11183AB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10" y="1844218"/>
            <a:ext cx="2388379" cy="31695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0A6D7F-1B0B-9E15-D136-07A218120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3573" y="858417"/>
            <a:ext cx="4145328" cy="269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97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861A7-15D0-4E46-B045-AD4FF6A0D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ARC Fault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02DEA-477A-4BC3-9CFA-E7068F282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132" y="1762592"/>
            <a:ext cx="7704667" cy="3332816"/>
          </a:xfrm>
        </p:spPr>
        <p:txBody>
          <a:bodyPr/>
          <a:lstStyle/>
          <a:p>
            <a:r>
              <a:rPr lang="en-GB" dirty="0"/>
              <a:t>Inverter Level Detection. </a:t>
            </a:r>
          </a:p>
          <a:p>
            <a:pPr lvl="1"/>
            <a:r>
              <a:rPr lang="en-GB" dirty="0"/>
              <a:t>Limited DC cable</a:t>
            </a:r>
          </a:p>
          <a:p>
            <a:pPr lvl="1"/>
            <a:r>
              <a:rPr lang="en-GB" dirty="0"/>
              <a:t>Possible false alerts</a:t>
            </a:r>
          </a:p>
          <a:p>
            <a:r>
              <a:rPr lang="en-GB" dirty="0"/>
              <a:t>Module Level</a:t>
            </a:r>
          </a:p>
          <a:p>
            <a:pPr lvl="1"/>
            <a:r>
              <a:rPr lang="en-GB" dirty="0"/>
              <a:t>More expensive but less limitations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731A2-1654-4302-8996-12015F670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A7860-695B-462F-8792-05ACAC8FAAC1}" type="datetime1">
              <a:rPr lang="en-US" smtClean="0"/>
              <a:t>8/22/2024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610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B468B-0CE9-4547-BB3B-13202F162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3F78-AC09-48C9-880C-1090E92AC6D6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3074" name="Picture 2" descr="Tigo Optimiser Max 1000VDC 700Watt with MC4 Connector Solar Panel ...">
            <a:extLst>
              <a:ext uri="{FF2B5EF4-FFF2-40B4-BE49-F238E27FC236}">
                <a16:creationId xmlns:a16="http://schemas.microsoft.com/office/drawing/2014/main" id="{E6D4A5AD-9EB3-3082-D74C-17A40A590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852" y="695945"/>
            <a:ext cx="5320296" cy="518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409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19DC7-3FCE-4875-82C2-330841A4F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Non-combustible substrates</a:t>
            </a:r>
          </a:p>
        </p:txBody>
      </p:sp>
      <p:pic>
        <p:nvPicPr>
          <p:cNvPr id="6" name="Content Placeholder 5" descr="A picture containing ground, rock, stone&#10;&#10;Description automatically generated">
            <a:extLst>
              <a:ext uri="{FF2B5EF4-FFF2-40B4-BE49-F238E27FC236}">
                <a16:creationId xmlns:a16="http://schemas.microsoft.com/office/drawing/2014/main" id="{93EC83B5-9689-4AE6-A6BB-E7715CB197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94"/>
          <a:stretch/>
        </p:blipFill>
        <p:spPr>
          <a:xfrm>
            <a:off x="1015003" y="2158004"/>
            <a:ext cx="3819463" cy="3442933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5F950-E7E6-4A98-93F5-C76155E0F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95B58C-92A4-40F8-A844-BB2125FA6E17}" type="datetime1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F2462F-1B6A-44B1-B54F-A0239F9CE3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982" b="-8144"/>
          <a:stretch/>
        </p:blipFill>
        <p:spPr>
          <a:xfrm>
            <a:off x="5406216" y="2158004"/>
            <a:ext cx="3136526" cy="381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08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45DFC-1C7C-4DD0-863E-776D291C4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F716-1458-4F84-BD03-1287AE7DF904}" type="datetime1">
              <a:rPr lang="en-US" smtClean="0"/>
              <a:t>8/22/2024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DCFBE2-444E-33D0-94FD-DE8F15320CBA}"/>
              </a:ext>
            </a:extLst>
          </p:cNvPr>
          <p:cNvSpPr txBox="1"/>
          <p:nvPr/>
        </p:nvSpPr>
        <p:spPr>
          <a:xfrm>
            <a:off x="1891168" y="66493"/>
            <a:ext cx="4837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Mounting systems</a:t>
            </a:r>
            <a:endParaRPr lang="en-IE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B74CE3-59DB-2179-A042-0E92473CE853}"/>
              </a:ext>
            </a:extLst>
          </p:cNvPr>
          <p:cNvSpPr txBox="1"/>
          <p:nvPr/>
        </p:nvSpPr>
        <p:spPr>
          <a:xfrm>
            <a:off x="1710813" y="1189703"/>
            <a:ext cx="535858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Roof type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Flat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Trapezoidal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Tile slate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Standing seam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Membrane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Roof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Height of the building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Above sea level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Above 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Terrain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Coastal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Standard that must comply with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FM Global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RC62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4752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0E1FF-4201-A6EC-9041-4E73589D6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47AA8-6357-DFB1-7454-AF26902A0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F716-1458-4F84-BD03-1287AE7DF904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E34118-739A-B3EF-DEAC-1E994E0DD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375" y="920648"/>
            <a:ext cx="3133529" cy="23801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14A888-7EA3-EABC-8930-2BF0DB9025D4}"/>
              </a:ext>
            </a:extLst>
          </p:cNvPr>
          <p:cNvSpPr txBox="1"/>
          <p:nvPr/>
        </p:nvSpPr>
        <p:spPr>
          <a:xfrm>
            <a:off x="2161794" y="3530059"/>
            <a:ext cx="250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Bauder</a:t>
            </a:r>
            <a:endParaRPr lang="en-GB" dirty="0"/>
          </a:p>
        </p:txBody>
      </p:sp>
      <p:pic>
        <p:nvPicPr>
          <p:cNvPr id="4098" name="Picture 2" descr="SOPRASOLAR FIX EVO TILT | SOPREMA">
            <a:extLst>
              <a:ext uri="{FF2B5EF4-FFF2-40B4-BE49-F238E27FC236}">
                <a16:creationId xmlns:a16="http://schemas.microsoft.com/office/drawing/2014/main" id="{13BEFB0F-3884-76B7-34E5-F1D998A59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94" y="846071"/>
            <a:ext cx="3160059" cy="252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5DD2AD-106C-D8EE-F73A-5B11DEFCC377}"/>
              </a:ext>
            </a:extLst>
          </p:cNvPr>
          <p:cNvSpPr txBox="1"/>
          <p:nvPr/>
        </p:nvSpPr>
        <p:spPr>
          <a:xfrm>
            <a:off x="5357894" y="3455846"/>
            <a:ext cx="250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Soprema</a:t>
            </a:r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6644D56-1883-3BCC-57F7-C35D5949B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6375" y="3930445"/>
            <a:ext cx="3256035" cy="213808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F43099E-C041-2198-CCB2-9A91D1E0101E}"/>
              </a:ext>
            </a:extLst>
          </p:cNvPr>
          <p:cNvSpPr txBox="1"/>
          <p:nvPr/>
        </p:nvSpPr>
        <p:spPr>
          <a:xfrm>
            <a:off x="2161794" y="6100768"/>
            <a:ext cx="250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Rooftrak</a:t>
            </a:r>
            <a:endParaRPr lang="en-GB" dirty="0"/>
          </a:p>
        </p:txBody>
      </p:sp>
      <p:pic>
        <p:nvPicPr>
          <p:cNvPr id="4100" name="Picture 4" descr="Flat Roof Systems - Schletter Solar GmbH">
            <a:extLst>
              <a:ext uri="{FF2B5EF4-FFF2-40B4-BE49-F238E27FC236}">
                <a16:creationId xmlns:a16="http://schemas.microsoft.com/office/drawing/2014/main" id="{A904224C-AC85-CB38-ED47-46FF94DD1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3" t="9584" r="17974" b="8835"/>
          <a:stretch/>
        </p:blipFill>
        <p:spPr bwMode="auto">
          <a:xfrm>
            <a:off x="5357893" y="3879770"/>
            <a:ext cx="3160059" cy="225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548BD69-4655-C866-0F7C-B9EF2838E821}"/>
              </a:ext>
            </a:extLst>
          </p:cNvPr>
          <p:cNvSpPr txBox="1"/>
          <p:nvPr/>
        </p:nvSpPr>
        <p:spPr>
          <a:xfrm>
            <a:off x="5357894" y="6185694"/>
            <a:ext cx="250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Schletter </a:t>
            </a:r>
            <a:r>
              <a:rPr lang="en-GB" dirty="0" err="1"/>
              <a:t>Fixgrid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0867EA-3745-FF57-2EF5-7A926D4ABA31}"/>
              </a:ext>
            </a:extLst>
          </p:cNvPr>
          <p:cNvSpPr txBox="1"/>
          <p:nvPr/>
        </p:nvSpPr>
        <p:spPr>
          <a:xfrm>
            <a:off x="1891168" y="66493"/>
            <a:ext cx="4837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Mounting systems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4160899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52169-E931-8FF9-0E1B-8F6A34A3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965A2-08AA-D6BD-0AC9-EFB7BAC8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F716-1458-4F84-BD03-1287AE7DF904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ADCF06-48E1-BF93-1D82-1DB6C6070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139" y="1249442"/>
            <a:ext cx="7529380" cy="43591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CE6B60-5808-CF87-898F-421C5C00CC90}"/>
              </a:ext>
            </a:extLst>
          </p:cNvPr>
          <p:cNvSpPr txBox="1"/>
          <p:nvPr/>
        </p:nvSpPr>
        <p:spPr>
          <a:xfrm>
            <a:off x="2398055" y="490515"/>
            <a:ext cx="46935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latin typeface="+mj-lt"/>
              </a:rPr>
              <a:t>Kingspan Power Rail</a:t>
            </a:r>
            <a:endParaRPr lang="en-I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0345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DB849-3CB1-0042-CB30-F4D30ECBF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FC8AC-5A11-8570-E716-150A853B3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F716-1458-4F84-BD03-1287AE7DF904}" type="datetime1">
              <a:rPr lang="en-US" smtClean="0"/>
              <a:t>8/22/2024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BEDBC4-8BA0-0F92-9B95-CB5ADB9F2B25}"/>
              </a:ext>
            </a:extLst>
          </p:cNvPr>
          <p:cNvSpPr txBox="1"/>
          <p:nvPr/>
        </p:nvSpPr>
        <p:spPr>
          <a:xfrm>
            <a:off x="2398055" y="490515"/>
            <a:ext cx="46935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latin typeface="+mj-lt"/>
              </a:rPr>
              <a:t>Standing Seam Roofs</a:t>
            </a:r>
            <a:endParaRPr lang="en-IE" sz="4000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EE3373-D2C3-5F02-BA6C-214B10718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914" y="1286598"/>
            <a:ext cx="6869443" cy="469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6424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79CB4-230B-487F-A07A-D14F14386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EFD82-F7BB-4A97-92A4-E0B9D8DBC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C4E95-9AE4-4FC4-8AEC-E906E0F76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1D1DE-FA55-45A0-A1F4-A4BA24EAAA18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B6CED1-8933-40BE-83AE-66B57D18D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464" y="770345"/>
            <a:ext cx="7528336" cy="51577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2804E8-2C19-9785-BB72-889EA325546E}"/>
              </a:ext>
            </a:extLst>
          </p:cNvPr>
          <p:cNvSpPr txBox="1"/>
          <p:nvPr/>
        </p:nvSpPr>
        <p:spPr>
          <a:xfrm>
            <a:off x="2575858" y="150298"/>
            <a:ext cx="46935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latin typeface="+mj-lt"/>
              </a:rPr>
              <a:t>Slate and Tile Roofs</a:t>
            </a:r>
            <a:endParaRPr lang="en-I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45755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7276B-0669-4862-9ACA-9E843EEAB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2340" y="3574051"/>
            <a:ext cx="5758214" cy="2837329"/>
          </a:xfrm>
        </p:spPr>
        <p:txBody>
          <a:bodyPr>
            <a:normAutofit/>
          </a:bodyPr>
          <a:lstStyle/>
          <a:p>
            <a:r>
              <a:rPr lang="en-GB" sz="3400" dirty="0"/>
              <a:t>Eurocode 5:  8.7.2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4AE6DA1-3027-41F3-A653-FE1D8791C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757" y="2017059"/>
            <a:ext cx="7636952" cy="2329269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CEA65-5144-4B07-BC51-B120310B9A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9492" y="6411380"/>
            <a:ext cx="85725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7CC0363-FF0C-4DBB-A4B1-7D66EAAD44F4}" type="datetime1">
              <a:rPr lang="en-US" smtClean="0"/>
              <a:pPr>
                <a:spcAft>
                  <a:spcPts val="600"/>
                </a:spcAft>
              </a:pPr>
              <a:t>8/22/2024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579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7A1C3-884B-421B-BF5C-DF729690D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234" y="685800"/>
            <a:ext cx="2109289" cy="1752599"/>
          </a:xfrm>
        </p:spPr>
        <p:txBody>
          <a:bodyPr>
            <a:normAutofit/>
          </a:bodyPr>
          <a:lstStyle/>
          <a:p>
            <a:r>
              <a:rPr lang="en-GB" sz="2800"/>
              <a:t>EN 1991-1-4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68391-E74B-43E1-8224-31CD0E5E0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233" y="2666999"/>
            <a:ext cx="2109289" cy="3124201"/>
          </a:xfrm>
        </p:spPr>
        <p:txBody>
          <a:bodyPr>
            <a:normAutofit/>
          </a:bodyPr>
          <a:lstStyle/>
          <a:p>
            <a:r>
              <a:rPr lang="en-GB" sz="1600" dirty="0"/>
              <a:t>Irish Wind zone Map</a:t>
            </a:r>
          </a:p>
          <a:p>
            <a:r>
              <a:rPr lang="en-GB" sz="1600" dirty="0"/>
              <a:t>Irish Snow zone Map</a:t>
            </a:r>
          </a:p>
          <a:p>
            <a:r>
              <a:rPr lang="en-GB" sz="1600" dirty="0"/>
              <a:t>Terrain</a:t>
            </a:r>
          </a:p>
          <a:p>
            <a:r>
              <a:rPr lang="en-GB" sz="1600" dirty="0"/>
              <a:t>Reliability Class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AFEB96-52B3-4F91-B3E4-BF8A15D43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219" y="691573"/>
            <a:ext cx="2083176" cy="2443609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8322D5-51F2-4D6A-80E6-DFD20CC11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7219" y="3423521"/>
            <a:ext cx="2083176" cy="2443609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32C0E-2731-4F84-AE64-D7F361A817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9492" y="5883275"/>
            <a:ext cx="85725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2357814-B7B4-4C4D-A750-2163A4AB4402}" type="datetime1">
              <a:rPr lang="en-US" smtClean="0"/>
              <a:pPr>
                <a:spcAft>
                  <a:spcPts val="600"/>
                </a:spcAft>
              </a:pPr>
              <a:t>8/22/2024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424FD6-F32A-4859-ADBD-4FD39B54CD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040" y="1681538"/>
            <a:ext cx="2473226" cy="3150607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0195261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06F10-183B-4163-8519-932ECB57F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Rapid Shutdown Devices/</a:t>
            </a:r>
            <a:br>
              <a:rPr lang="en-GB" dirty="0"/>
            </a:br>
            <a:r>
              <a:rPr lang="en-GB" dirty="0"/>
              <a:t>Fireman’s Switches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EB1A3-4DCC-4D6D-92CB-6642849AB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D7DAD-D3C9-43FC-92A4-DDC0B32043A5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7CADC3-C1B1-4FD7-874E-A8E360FB4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533" y="2666999"/>
            <a:ext cx="7984236" cy="29531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8A0D23-CD0B-491E-A90C-2AAA4853EB45}"/>
              </a:ext>
            </a:extLst>
          </p:cNvPr>
          <p:cNvSpPr txBox="1"/>
          <p:nvPr/>
        </p:nvSpPr>
        <p:spPr>
          <a:xfrm>
            <a:off x="7134330" y="5620194"/>
            <a:ext cx="1277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Tsun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50516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8643778-7F6C-4E8D-84D1-D5CDB992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D22F88D-6907-48AF-B024-346E855E0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1"/>
            <a:ext cx="3302781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DE7E9C-14AB-4AB5-B064-C8B7186FE5E5}"/>
              </a:ext>
            </a:extLst>
          </p:cNvPr>
          <p:cNvSpPr txBox="1"/>
          <p:nvPr/>
        </p:nvSpPr>
        <p:spPr>
          <a:xfrm>
            <a:off x="372084" y="685801"/>
            <a:ext cx="2057400" cy="510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800">
                <a:ln w="3175" cmpd="sng">
                  <a:noFill/>
                </a:ln>
                <a:solidFill>
                  <a:srgbClr val="FFFFFF"/>
                </a:solidFill>
                <a:latin typeface="+mj-lt"/>
                <a:ea typeface="+mj-ea"/>
                <a:cs typeface="+mj-cs"/>
              </a:rPr>
              <a:t>ESB Forms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3842748-48B5-4DD0-A06A-A31C74024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486469" y="0"/>
            <a:ext cx="1827609" cy="6858001"/>
            <a:chOff x="1320800" y="0"/>
            <a:chExt cx="2436813" cy="685800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548E99BE-1071-4690-9B9C-07926CEE5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301F039-B467-413A-B25C-770E51069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9F06AEC1-5558-49E8-8CAC-FEBD00DF0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D10B76B9-BA68-471E-B58C-ED91198A9F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FEB3913B-54A3-490E-BA4B-5D0330990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F75DC961-08A4-46F8-8A80-2E1FB977E1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56677-FC0D-461D-8F56-DB58EDAEF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7829" y="685801"/>
            <a:ext cx="4789439" cy="51054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700" dirty="0"/>
              <a:t>NC6 MEC less than 6kVA 1ph or 11kVA  3ph</a:t>
            </a:r>
          </a:p>
          <a:p>
            <a:r>
              <a:rPr lang="en-US" sz="1700" dirty="0"/>
              <a:t>NC7 MEC less than 17kVA 1ph or 50kVA 3ph</a:t>
            </a:r>
          </a:p>
          <a:p>
            <a:r>
              <a:rPr lang="en-US" sz="1700" dirty="0"/>
              <a:t>NC8 MEC less than 200kVA LV or 170kVA MV</a:t>
            </a:r>
          </a:p>
          <a:p>
            <a:r>
              <a:rPr lang="en-US" sz="1700" dirty="0"/>
              <a:t>NC5 MEC from 200kVA to 2MW where generator is known</a:t>
            </a:r>
          </a:p>
          <a:p>
            <a:r>
              <a:rPr lang="en-US" sz="1700" dirty="0"/>
              <a:t>NC5a from 50kVA to 2MW where generator is not known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339E0-AC39-435E-B1FA-0C9BD14368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9492" y="5883275"/>
            <a:ext cx="85725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919FB21-9FB0-4E89-A4E4-5E47DF5E8351}" type="datetime1">
              <a:rPr lang="en-US" smtClean="0"/>
              <a:pPr>
                <a:spcAft>
                  <a:spcPts val="600"/>
                </a:spcAft>
              </a:pPr>
              <a:t>8/22/2024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4184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3E869-8582-4AB3-AF31-37876A2E7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Mains Decoupling Relay Panel/G10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EC2EF7-59A3-4BEE-A546-0DDA91A27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A12B4-9C29-4FB7-BE98-59AEECD17BAF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F15050-28AC-4C60-9CF4-4C915718A1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477"/>
          <a:stretch/>
        </p:blipFill>
        <p:spPr>
          <a:xfrm>
            <a:off x="5262843" y="2667000"/>
            <a:ext cx="3143250" cy="33328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58AE43-EF22-44A9-9846-0899ECA189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72" t="42549" r="26034" b="14706"/>
          <a:stretch/>
        </p:blipFill>
        <p:spPr>
          <a:xfrm>
            <a:off x="1459254" y="2645802"/>
            <a:ext cx="3375212" cy="337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447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A115E-C953-4BFC-8382-6F2CDA094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9588A-CA07-4F05-BD60-6C315315D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A7AE5-E844-44EC-85CB-3CA37CF6A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B8BD8-DF26-493B-9893-2021722505C6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6593BA-2006-EFEC-5A8A-91421952E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790" y="457201"/>
            <a:ext cx="7771927" cy="550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466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CB79C-2F85-5C4A-7FD6-6CB7B0C4F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709FF-D117-F800-ABB6-A1789F702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B8BD8-DF26-493B-9893-2021722505C6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5122" name="Picture 2" descr="PV200 Complete Kit">
            <a:extLst>
              <a:ext uri="{FF2B5EF4-FFF2-40B4-BE49-F238E27FC236}">
                <a16:creationId xmlns:a16="http://schemas.microsoft.com/office/drawing/2014/main" id="{C082109F-1C5A-DFAD-AFDA-2F31E48C8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047750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3323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890FC-87AF-4F94-AF17-D69A64DF6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8056" y="4378940"/>
            <a:ext cx="2500121" cy="1504335"/>
          </a:xfrm>
        </p:spPr>
        <p:txBody>
          <a:bodyPr>
            <a:normAutofit/>
          </a:bodyPr>
          <a:lstStyle/>
          <a:p>
            <a:r>
              <a:rPr lang="en-GB" sz="2100" dirty="0"/>
              <a:t>EN 62446, Annex C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499D8D7-449A-483E-913E-AC838E711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159" y="155351"/>
            <a:ext cx="4813508" cy="6093049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5D60D-0032-4DC6-A8C6-2369AB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9492" y="5883275"/>
            <a:ext cx="85725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EBDC3E5-E8D2-4E52-A21D-497068A1B3D4}" type="datetime1">
              <a:rPr lang="en-US" smtClean="0"/>
              <a:pPr>
                <a:spcAft>
                  <a:spcPts val="600"/>
                </a:spcAft>
              </a:pPr>
              <a:t>8/22/2024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201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485D3-8F6F-3CA8-F54E-19F2FDCAD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BE6A4-ED0A-4900-8E1E-8FCD44368C17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74B30262-E193-5A53-29CE-FF9AC20D9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31" y="1317879"/>
            <a:ext cx="7506391" cy="422224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2A233A2-C78B-A06B-23AB-9C1108F37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007705"/>
          </a:xfrm>
        </p:spPr>
        <p:txBody>
          <a:bodyPr/>
          <a:lstStyle/>
          <a:p>
            <a:r>
              <a:rPr lang="en-GB" dirty="0"/>
              <a:t>Why consider BESS?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144767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312C6-5118-7A6F-138D-7D37B578C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007705"/>
          </a:xfrm>
        </p:spPr>
        <p:txBody>
          <a:bodyPr/>
          <a:lstStyle/>
          <a:p>
            <a:r>
              <a:rPr lang="en-GB" dirty="0"/>
              <a:t>Domestic Battery Storage</a:t>
            </a:r>
            <a:endParaRPr lang="en-I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FC010-DF32-C1B6-1F4B-323FED8BB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0A6D-79D2-4319-8FDE-BB4E9C92D871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7" name="Picture 6" descr="A white box on a pink wall&#10;&#10;Description automatically generated">
            <a:extLst>
              <a:ext uri="{FF2B5EF4-FFF2-40B4-BE49-F238E27FC236}">
                <a16:creationId xmlns:a16="http://schemas.microsoft.com/office/drawing/2014/main" id="{4D8B1092-BA7F-5D52-D58D-34EAA0E65C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5" t="28571" r="10998" b="34014"/>
          <a:stretch/>
        </p:blipFill>
        <p:spPr>
          <a:xfrm>
            <a:off x="1371599" y="1670179"/>
            <a:ext cx="6270172" cy="427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900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2ABDA-7A41-96C4-F127-BDB0E84FB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90AE7-7D94-3A91-CA72-AA7679870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007705"/>
          </a:xfrm>
        </p:spPr>
        <p:txBody>
          <a:bodyPr/>
          <a:lstStyle/>
          <a:p>
            <a:r>
              <a:rPr lang="en-GB" dirty="0"/>
              <a:t>C&amp;I Battery Storage 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4BE01-1242-5EA6-7181-99017AEC2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5CC33-0507-D1A7-3F58-69A296474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0A6D-79D2-4319-8FDE-BB4E9C92D871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237F08-FBAD-DF11-4B47-3C02004F7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133" y="1315616"/>
            <a:ext cx="8061314" cy="453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069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DC08C-7E0D-8F66-E5D4-00AE7F1B9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40DA3FB-C4B3-2542-FBDA-673B8C96C1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4139" y="816009"/>
            <a:ext cx="6957663" cy="3040643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8E400-4BB1-AF8D-6A79-62A438F5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5A53A-BC96-4B72-A3BD-CA3281F8FF6F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134F97-CB03-5D8C-75EB-27F0B3D16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139" y="3882953"/>
            <a:ext cx="6957663" cy="206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081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011CB-9F13-2F84-2624-BF28C4392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259632"/>
          </a:xfrm>
        </p:spPr>
        <p:txBody>
          <a:bodyPr>
            <a:normAutofit fontScale="90000"/>
          </a:bodyPr>
          <a:lstStyle/>
          <a:p>
            <a:r>
              <a:rPr lang="en-IE" dirty="0"/>
              <a:t>Site Solution</a:t>
            </a:r>
            <a:br>
              <a:rPr lang="en-IE" dirty="0"/>
            </a:br>
            <a:r>
              <a:rPr lang="en-IE" dirty="0"/>
              <a:t>20kVA 40kWh Battery and 35kVA 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825D5-8EF4-092E-5920-47C31F3D2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69BC7-9769-5B48-0156-77B1245E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0A668-F187-489A-8643-ECD7F59098A7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BD5484-9F4F-A062-478D-13C098E7C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54" y="1969643"/>
            <a:ext cx="7500424" cy="394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530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AD3C5-D81B-91FC-9E63-4A7A86843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205237"/>
          </a:xfrm>
        </p:spPr>
        <p:txBody>
          <a:bodyPr/>
          <a:lstStyle/>
          <a:p>
            <a:r>
              <a:rPr lang="en-IE" dirty="0"/>
              <a:t>Diesel Savings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1D5AE67-C417-2B99-1FC3-AE7CBE671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0972" y="1662438"/>
            <a:ext cx="7402055" cy="4193523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6B7D7-37DA-214B-D883-5183A4159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4568-AA8A-475A-A95D-85947AE069CF}" type="datetime1">
              <a:rPr lang="en-US" smtClean="0"/>
              <a:t>8/22/2024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9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D02C2-D8BC-B7A6-AD96-925D2543A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AA3B-1C46-4BCB-9E72-230D817037A3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13419E-9EDC-34D8-B70E-0977C8C49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102" y="402883"/>
            <a:ext cx="5225796" cy="570529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3709820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8367B-BE62-B48C-BE82-EE2421655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343E2-DBFD-6D0E-0E2E-7581A2C2D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Supports For NDMG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BC63E-25F8-C6FB-BCEC-12C7D788F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E14B-5F7D-4616-BDDA-983700B9A736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7B7BAA-9BCA-9003-1499-19653D3F5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813" y="1776221"/>
            <a:ext cx="6775305" cy="446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185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B1BFD-4D2F-4AF3-9DC7-969076B1E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Supports for Domestic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32C8C-A984-49A0-9D5E-4DF3F49C1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E14B-5F7D-4616-BDDA-983700B9A736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1026" name="Picture 2" descr="No alternative text description for this image">
            <a:extLst>
              <a:ext uri="{FF2B5EF4-FFF2-40B4-BE49-F238E27FC236}">
                <a16:creationId xmlns:a16="http://schemas.microsoft.com/office/drawing/2014/main" id="{1A628721-3B69-47BE-966D-6276612F9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1957107"/>
            <a:ext cx="6724650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1105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77036-9144-4B02-A9A3-3B076D875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2043074"/>
            <a:ext cx="7704667" cy="1981200"/>
          </a:xfrm>
        </p:spPr>
        <p:txBody>
          <a:bodyPr>
            <a:normAutofit fontScale="90000"/>
          </a:bodyPr>
          <a:lstStyle/>
          <a:p>
            <a:r>
              <a:rPr lang="en-GB" dirty="0"/>
              <a:t>Thanks</a:t>
            </a:r>
            <a:br>
              <a:rPr lang="en-GB" dirty="0"/>
            </a:br>
            <a:r>
              <a:rPr lang="en-GB" dirty="0">
                <a:hlinkClick r:id="rId2"/>
              </a:rPr>
              <a:t>Joe.Brennan@resolutegroup.ie</a:t>
            </a:r>
            <a:br>
              <a:rPr lang="en-GB" dirty="0"/>
            </a:br>
            <a:r>
              <a:rPr lang="en-IE" b="0" i="0" dirty="0">
                <a:solidFill>
                  <a:srgbClr val="787B7E"/>
                </a:solidFill>
                <a:effectLst/>
                <a:latin typeface="Arial Narrow" panose="020B0606020202030204" pitchFamily="34" charset="0"/>
              </a:rPr>
              <a:t> 086 8076840 </a:t>
            </a:r>
            <a:br>
              <a:rPr lang="en-GB" dirty="0"/>
            </a:br>
            <a:r>
              <a:rPr lang="en-GB" dirty="0">
                <a:hlinkClick r:id="rId3"/>
              </a:rPr>
              <a:t>John.Delany@resolutegroup.ie</a:t>
            </a:r>
            <a:br>
              <a:rPr lang="en-GB" dirty="0"/>
            </a:br>
            <a:r>
              <a:rPr lang="en-IE" b="0" i="0" dirty="0">
                <a:solidFill>
                  <a:srgbClr val="787B7E"/>
                </a:solidFill>
                <a:effectLst/>
                <a:latin typeface="Arial Narrow" panose="020B0606020202030204" pitchFamily="34" charset="0"/>
              </a:rPr>
              <a:t>085 1537074 </a:t>
            </a:r>
            <a:br>
              <a:rPr lang="en-GB" dirty="0"/>
            </a:br>
            <a:r>
              <a:rPr lang="en-GB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78AA2-6B5B-4139-9516-64786BB50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C8D2F-6ECF-4933-A5EB-1DF213A4B118}" type="datetime1">
              <a:rPr lang="en-US" smtClean="0"/>
              <a:t>8/22/2024</a:t>
            </a:fld>
            <a:endParaRPr lang="en-US" dirty="0"/>
          </a:p>
        </p:txBody>
      </p:sp>
      <p:pic>
        <p:nvPicPr>
          <p:cNvPr id="3" name="Picture 2" descr="A black background with blue letters&#10;&#10;Description automatically generated">
            <a:extLst>
              <a:ext uri="{FF2B5EF4-FFF2-40B4-BE49-F238E27FC236}">
                <a16:creationId xmlns:a16="http://schemas.microsoft.com/office/drawing/2014/main" id="{FF8B34F9-FECD-28D8-A1D3-E7BC6CA06A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531" y="128221"/>
            <a:ext cx="5680938" cy="1242232"/>
          </a:xfrm>
          <a:prstGeom prst="rect">
            <a:avLst/>
          </a:prstGeom>
        </p:spPr>
      </p:pic>
      <p:pic>
        <p:nvPicPr>
          <p:cNvPr id="10" name="Picture 9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9BD68025-A994-AB1E-E795-A8C08D23D2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899" y="4293774"/>
            <a:ext cx="4601133" cy="10927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4283D7-CF9F-78F7-64A5-4A784B9498D8}"/>
              </a:ext>
            </a:extLst>
          </p:cNvPr>
          <p:cNvSpPr txBox="1"/>
          <p:nvPr/>
        </p:nvSpPr>
        <p:spPr>
          <a:xfrm>
            <a:off x="1348930" y="5529450"/>
            <a:ext cx="69710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hlinkClick r:id="rId6"/>
              </a:rPr>
              <a:t>Ivan.Mcfadden@resolutecivils.com</a:t>
            </a:r>
            <a:br>
              <a:rPr lang="en-GB" sz="3600" dirty="0"/>
            </a:br>
            <a:r>
              <a:rPr lang="en-IE" sz="3600" b="0" i="0" dirty="0">
                <a:solidFill>
                  <a:srgbClr val="787B7E"/>
                </a:solidFill>
                <a:effectLst/>
                <a:latin typeface="Arial Nova" panose="020B0504020202020204" pitchFamily="34" charset="0"/>
              </a:rPr>
              <a:t> 085 153 6964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26724395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01E28E64A39646B7878A316E508D40" ma:contentTypeVersion="13" ma:contentTypeDescription="Create a new document." ma:contentTypeScope="" ma:versionID="ce82a672a13ded4c25180e97b9178db5">
  <xsd:schema xmlns:xsd="http://www.w3.org/2001/XMLSchema" xmlns:xs="http://www.w3.org/2001/XMLSchema" xmlns:p="http://schemas.microsoft.com/office/2006/metadata/properties" xmlns:ns2="c35fd833-0e03-413f-9c3e-713a8ebba34e" xmlns:ns3="93a626e3-80a1-49e6-933c-8decf4b4b836" targetNamespace="http://schemas.microsoft.com/office/2006/metadata/properties" ma:root="true" ma:fieldsID="2e90d3f086ce9484b74624488c8f0054" ns2:_="" ns3:_="">
    <xsd:import namespace="c35fd833-0e03-413f-9c3e-713a8ebba34e"/>
    <xsd:import namespace="93a626e3-80a1-49e6-933c-8decf4b4b8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fd833-0e03-413f-9c3e-713a8ebba3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a626e3-80a1-49e6-933c-8decf4b4b83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847051-36FF-46BD-905D-4A8CA90FE6DA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terms/"/>
    <ds:schemaRef ds:uri="c35fd833-0e03-413f-9c3e-713a8ebba34e"/>
    <ds:schemaRef ds:uri="http://purl.org/dc/elements/1.1/"/>
    <ds:schemaRef ds:uri="93a626e3-80a1-49e6-933c-8decf4b4b836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B3CDB86-E69D-48E3-A8E0-BB934B7436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5fd833-0e03-413f-9c3e-713a8ebba34e"/>
    <ds:schemaRef ds:uri="93a626e3-80a1-49e6-933c-8decf4b4b8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627634-8D75-4A30-8625-CB143C63FE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3225</TotalTime>
  <Words>1449</Words>
  <Application>Microsoft Office PowerPoint</Application>
  <PresentationFormat>On-screen Show (4:3)</PresentationFormat>
  <Paragraphs>258</Paragraphs>
  <Slides>46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9" baseType="lpstr">
      <vt:lpstr>Adobe Devanagari</vt:lpstr>
      <vt:lpstr>ArialMT</vt:lpstr>
      <vt:lpstr>source-sans-pro</vt:lpstr>
      <vt:lpstr>Aharoni</vt:lpstr>
      <vt:lpstr>arial</vt:lpstr>
      <vt:lpstr>arial</vt:lpstr>
      <vt:lpstr>Arial Narrow</vt:lpstr>
      <vt:lpstr>Arial Nova</vt:lpstr>
      <vt:lpstr>Calibri</vt:lpstr>
      <vt:lpstr>Corbel</vt:lpstr>
      <vt:lpstr>Lato</vt:lpstr>
      <vt:lpstr>Roboto</vt:lpstr>
      <vt:lpstr>Parallax</vt:lpstr>
      <vt:lpstr>Resolute PV</vt:lpstr>
      <vt:lpstr>PowerPoint Presentation</vt:lpstr>
      <vt:lpstr>The Basics</vt:lpstr>
      <vt:lpstr>Why select a particular panel over another?</vt:lpstr>
      <vt:lpstr>PV Panels</vt:lpstr>
      <vt:lpstr>PowerPoint Presentation</vt:lpstr>
      <vt:lpstr>PowerPoint Presentation</vt:lpstr>
      <vt:lpstr>Inverters</vt:lpstr>
      <vt:lpstr>Central Inverters</vt:lpstr>
      <vt:lpstr>PowerPoint Presentation</vt:lpstr>
      <vt:lpstr>PowerPoint Presentation</vt:lpstr>
      <vt:lpstr>Why can you oversize the PV array?</vt:lpstr>
      <vt:lpstr>Clipping</vt:lpstr>
      <vt:lpstr>Design with safety in mind</vt:lpstr>
      <vt:lpstr>Panel Fire Rating</vt:lpstr>
      <vt:lpstr>PowerPoint Presentation</vt:lpstr>
      <vt:lpstr>PowerPoint Presentation</vt:lpstr>
      <vt:lpstr>PowerPoint Presentation</vt:lpstr>
      <vt:lpstr>Arc Detection</vt:lpstr>
      <vt:lpstr>PowerPoint Presentation</vt:lpstr>
      <vt:lpstr>ARC Fault Detection</vt:lpstr>
      <vt:lpstr>PowerPoint Presentation</vt:lpstr>
      <vt:lpstr>Non-combustible substrates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Eurocode 5:  8.7.2</vt:lpstr>
      <vt:lpstr>EN 1991-1-4</vt:lpstr>
      <vt:lpstr>Rapid Shutdown Devices/ Fireman’s Switches</vt:lpstr>
      <vt:lpstr>PowerPoint Presentation</vt:lpstr>
      <vt:lpstr>Mains Decoupling Relay Panel/G10</vt:lpstr>
      <vt:lpstr>PowerPoint Presentation</vt:lpstr>
      <vt:lpstr>PowerPoint Presentation</vt:lpstr>
      <vt:lpstr>EN 62446, Annex C</vt:lpstr>
      <vt:lpstr>Why consider BESS?</vt:lpstr>
      <vt:lpstr>Domestic Battery Storage</vt:lpstr>
      <vt:lpstr>C&amp;I Battery Storage </vt:lpstr>
      <vt:lpstr>PowerPoint Presentation</vt:lpstr>
      <vt:lpstr>Site Solution 20kVA 40kWh Battery and 35kVA Gen</vt:lpstr>
      <vt:lpstr>Diesel Savings</vt:lpstr>
      <vt:lpstr>PowerPoint Presentation</vt:lpstr>
      <vt:lpstr>Current Supports For NDMG</vt:lpstr>
      <vt:lpstr>Current Supports for Domestic</vt:lpstr>
      <vt:lpstr>Thanks Joe.Brennan@resolutegroup.ie  086 8076840  John.Delany@resolutegroup.ie 085 1537074 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Resolute PV Offering</dc:title>
  <dc:creator>Joe Brennan</dc:creator>
  <cp:lastModifiedBy>Joe Brennan</cp:lastModifiedBy>
  <cp:revision>2</cp:revision>
  <dcterms:created xsi:type="dcterms:W3CDTF">2020-10-22T09:57:45Z</dcterms:created>
  <dcterms:modified xsi:type="dcterms:W3CDTF">2024-08-22T13:41:30Z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0x0101006101E28E64A39646B7878A316E508D40</vt:lpwstr>
  </property>
</Properties>
</file>